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2"/>
  </p:notesMasterIdLst>
  <p:handoutMasterIdLst>
    <p:handoutMasterId r:id="rId43"/>
  </p:handoutMasterIdLst>
  <p:sldIdLst>
    <p:sldId id="256" r:id="rId2"/>
    <p:sldId id="257" r:id="rId3"/>
    <p:sldId id="304" r:id="rId4"/>
    <p:sldId id="261" r:id="rId5"/>
    <p:sldId id="296" r:id="rId6"/>
    <p:sldId id="263" r:id="rId7"/>
    <p:sldId id="264" r:id="rId8"/>
    <p:sldId id="265" r:id="rId9"/>
    <p:sldId id="266" r:id="rId10"/>
    <p:sldId id="267" r:id="rId11"/>
    <p:sldId id="268" r:id="rId12"/>
    <p:sldId id="269" r:id="rId13"/>
    <p:sldId id="270" r:id="rId14"/>
    <p:sldId id="287" r:id="rId15"/>
    <p:sldId id="290" r:id="rId16"/>
    <p:sldId id="291" r:id="rId17"/>
    <p:sldId id="297" r:id="rId18"/>
    <p:sldId id="292" r:id="rId19"/>
    <p:sldId id="298" r:id="rId20"/>
    <p:sldId id="294" r:id="rId21"/>
    <p:sldId id="293" r:id="rId22"/>
    <p:sldId id="288" r:id="rId23"/>
    <p:sldId id="289"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6" r:id="rId39"/>
    <p:sldId id="299" r:id="rId40"/>
    <p:sldId id="303" r:id="rId41"/>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1" autoAdjust="0"/>
    <p:restoredTop sz="94660"/>
  </p:normalViewPr>
  <p:slideViewPr>
    <p:cSldViewPr snapToGrid="0">
      <p:cViewPr>
        <p:scale>
          <a:sx n="63" d="100"/>
          <a:sy n="63" d="100"/>
        </p:scale>
        <p:origin x="1627"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20E5510-7206-5A73-35B1-98EE08F4E56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F3DF198-5892-1A95-020A-3C848792FB7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63E6494-70EE-4F78-AF6D-F52943F727E9}" type="datetimeFigureOut">
              <a:rPr lang="en-US" smtClean="0"/>
              <a:t>5/10/2026</a:t>
            </a:fld>
            <a:endParaRPr lang="en-US"/>
          </a:p>
        </p:txBody>
      </p:sp>
      <p:sp>
        <p:nvSpPr>
          <p:cNvPr id="4" name="Footer Placeholder 3">
            <a:extLst>
              <a:ext uri="{FF2B5EF4-FFF2-40B4-BE49-F238E27FC236}">
                <a16:creationId xmlns:a16="http://schemas.microsoft.com/office/drawing/2014/main" id="{F75155C5-A7DE-D239-3A68-0B4EB7058B6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US"/>
              <a:t>https://www.alwalaelectric.com/</a:t>
            </a:r>
          </a:p>
        </p:txBody>
      </p:sp>
      <p:sp>
        <p:nvSpPr>
          <p:cNvPr id="5" name="Slide Number Placeholder 4">
            <a:extLst>
              <a:ext uri="{FF2B5EF4-FFF2-40B4-BE49-F238E27FC236}">
                <a16:creationId xmlns:a16="http://schemas.microsoft.com/office/drawing/2014/main" id="{A3BC9EE9-3B53-B499-345E-1DF70B532E0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F7DB56-AD6E-4807-88C1-9A3E7BA54033}" type="slidenum">
              <a:rPr lang="en-US" smtClean="0"/>
              <a:t>‹#›</a:t>
            </a:fld>
            <a:endParaRPr lang="en-US"/>
          </a:p>
        </p:txBody>
      </p:sp>
    </p:spTree>
    <p:extLst>
      <p:ext uri="{BB962C8B-B14F-4D97-AF65-F5344CB8AC3E}">
        <p14:creationId xmlns:p14="http://schemas.microsoft.com/office/powerpoint/2010/main" val="176098091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45B35A-2782-4063-BB9E-60EEC5B56A1D}" type="datetimeFigureOut">
              <a:rPr lang="en-US" smtClean="0"/>
              <a:t>5/9/2026</a:t>
            </a:fld>
            <a:endParaRPr lang="en-US"/>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US"/>
              <a:t>https://www.alwalaelectric.com/</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656331-3EE9-4CDB-9645-B5EB5A480510}" type="slidenum">
              <a:rPr lang="en-US" smtClean="0"/>
              <a:t>‹#›</a:t>
            </a:fld>
            <a:endParaRPr lang="en-US"/>
          </a:p>
        </p:txBody>
      </p:sp>
    </p:spTree>
    <p:extLst>
      <p:ext uri="{BB962C8B-B14F-4D97-AF65-F5344CB8AC3E}">
        <p14:creationId xmlns:p14="http://schemas.microsoft.com/office/powerpoint/2010/main" val="3520804748"/>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B86D1A-7639-4470-B990-52E8FA750E55}" type="datetime1">
              <a:rPr lang="en-US" smtClean="0"/>
              <a:t>5/9/2026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21CCC2-B09C-4689-A316-E4A02EAF74F1}" type="slidenum">
              <a:rPr lang="en-US" smtClean="0"/>
              <a:t>‹#›</a:t>
            </a:fld>
            <a:endParaRPr lang="en-US"/>
          </a:p>
        </p:txBody>
      </p:sp>
    </p:spTree>
    <p:extLst>
      <p:ext uri="{BB962C8B-B14F-4D97-AF65-F5344CB8AC3E}">
        <p14:creationId xmlns:p14="http://schemas.microsoft.com/office/powerpoint/2010/main" val="2279480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9E8D52-53C9-49A8-9C0F-221CB7080FB9}" type="datetime1">
              <a:rPr lang="en-US" smtClean="0"/>
              <a:t>5/9/2026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21CCC2-B09C-4689-A316-E4A02EAF74F1}" type="slidenum">
              <a:rPr lang="en-US" smtClean="0"/>
              <a:t>‹#›</a:t>
            </a:fld>
            <a:endParaRPr lang="en-US"/>
          </a:p>
        </p:txBody>
      </p:sp>
    </p:spTree>
    <p:extLst>
      <p:ext uri="{BB962C8B-B14F-4D97-AF65-F5344CB8AC3E}">
        <p14:creationId xmlns:p14="http://schemas.microsoft.com/office/powerpoint/2010/main" val="2836220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CF56B8-7BE5-4856-AFA6-BFE8E2C04BB6}" type="datetime1">
              <a:rPr lang="en-US" smtClean="0"/>
              <a:t>5/9/2026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21CCC2-B09C-4689-A316-E4A02EAF74F1}" type="slidenum">
              <a:rPr lang="en-US" smtClean="0"/>
              <a:t>‹#›</a:t>
            </a:fld>
            <a:endParaRPr lang="en-US"/>
          </a:p>
        </p:txBody>
      </p:sp>
    </p:spTree>
    <p:extLst>
      <p:ext uri="{BB962C8B-B14F-4D97-AF65-F5344CB8AC3E}">
        <p14:creationId xmlns:p14="http://schemas.microsoft.com/office/powerpoint/2010/main" val="2774657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5AECE4-89A3-4796-B939-3849F1103C32}" type="datetime1">
              <a:rPr lang="en-US" smtClean="0"/>
              <a:t>5/9/2026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21CCC2-B09C-4689-A316-E4A02EAF74F1}" type="slidenum">
              <a:rPr lang="en-US" smtClean="0"/>
              <a:t>‹#›</a:t>
            </a:fld>
            <a:endParaRPr lang="en-US"/>
          </a:p>
        </p:txBody>
      </p:sp>
    </p:spTree>
    <p:extLst>
      <p:ext uri="{BB962C8B-B14F-4D97-AF65-F5344CB8AC3E}">
        <p14:creationId xmlns:p14="http://schemas.microsoft.com/office/powerpoint/2010/main" val="1672043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B4715E-8E4B-4E4C-8953-38391836D9F1}" type="datetime1">
              <a:rPr lang="en-US" smtClean="0"/>
              <a:t>5/9/2026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21CCC2-B09C-4689-A316-E4A02EAF74F1}" type="slidenum">
              <a:rPr lang="en-US" smtClean="0"/>
              <a:t>‹#›</a:t>
            </a:fld>
            <a:endParaRPr lang="en-US"/>
          </a:p>
        </p:txBody>
      </p:sp>
    </p:spTree>
    <p:extLst>
      <p:ext uri="{BB962C8B-B14F-4D97-AF65-F5344CB8AC3E}">
        <p14:creationId xmlns:p14="http://schemas.microsoft.com/office/powerpoint/2010/main" val="517552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653AE36-1D88-4490-BDD2-F3FF67AAC027}" type="datetime1">
              <a:rPr lang="en-US" smtClean="0"/>
              <a:t>5/9/2026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21CCC2-B09C-4689-A316-E4A02EAF74F1}" type="slidenum">
              <a:rPr lang="en-US" smtClean="0"/>
              <a:t>‹#›</a:t>
            </a:fld>
            <a:endParaRPr lang="en-US"/>
          </a:p>
        </p:txBody>
      </p:sp>
    </p:spTree>
    <p:extLst>
      <p:ext uri="{BB962C8B-B14F-4D97-AF65-F5344CB8AC3E}">
        <p14:creationId xmlns:p14="http://schemas.microsoft.com/office/powerpoint/2010/main" val="2973505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13C7B44-A13C-44B1-AA08-D85260B84201}" type="datetime1">
              <a:rPr lang="en-US" smtClean="0"/>
              <a:t>5/9/2026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121CCC2-B09C-4689-A316-E4A02EAF74F1}" type="slidenum">
              <a:rPr lang="en-US" smtClean="0"/>
              <a:t>‹#›</a:t>
            </a:fld>
            <a:endParaRPr lang="en-US"/>
          </a:p>
        </p:txBody>
      </p:sp>
    </p:spTree>
    <p:extLst>
      <p:ext uri="{BB962C8B-B14F-4D97-AF65-F5344CB8AC3E}">
        <p14:creationId xmlns:p14="http://schemas.microsoft.com/office/powerpoint/2010/main" val="3627604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500F144-39B4-4005-83DA-502DD57CC0AE}" type="datetime1">
              <a:rPr lang="en-US" smtClean="0"/>
              <a:t>5/9/2026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121CCC2-B09C-4689-A316-E4A02EAF74F1}" type="slidenum">
              <a:rPr lang="en-US" smtClean="0"/>
              <a:t>‹#›</a:t>
            </a:fld>
            <a:endParaRPr lang="en-US"/>
          </a:p>
        </p:txBody>
      </p:sp>
    </p:spTree>
    <p:extLst>
      <p:ext uri="{BB962C8B-B14F-4D97-AF65-F5344CB8AC3E}">
        <p14:creationId xmlns:p14="http://schemas.microsoft.com/office/powerpoint/2010/main" val="2430844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1BB64A-54AD-43A6-BC28-1033DAA3DCEB}" type="datetime1">
              <a:rPr lang="en-US" smtClean="0"/>
              <a:t>5/9/2026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121CCC2-B09C-4689-A316-E4A02EAF74F1}" type="slidenum">
              <a:rPr lang="en-US" smtClean="0"/>
              <a:t>‹#›</a:t>
            </a:fld>
            <a:endParaRPr lang="en-US"/>
          </a:p>
        </p:txBody>
      </p:sp>
    </p:spTree>
    <p:extLst>
      <p:ext uri="{BB962C8B-B14F-4D97-AF65-F5344CB8AC3E}">
        <p14:creationId xmlns:p14="http://schemas.microsoft.com/office/powerpoint/2010/main" val="3175305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FAF3D5BF-6529-448D-9CA3-EED170966D21}" type="datetime1">
              <a:rPr lang="en-US" smtClean="0"/>
              <a:t>5/9/2026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21CCC2-B09C-4689-A316-E4A02EAF74F1}" type="slidenum">
              <a:rPr lang="en-US" smtClean="0"/>
              <a:t>‹#›</a:t>
            </a:fld>
            <a:endParaRPr lang="en-US"/>
          </a:p>
        </p:txBody>
      </p:sp>
    </p:spTree>
    <p:extLst>
      <p:ext uri="{BB962C8B-B14F-4D97-AF65-F5344CB8AC3E}">
        <p14:creationId xmlns:p14="http://schemas.microsoft.com/office/powerpoint/2010/main" val="1248217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4012688-517B-4951-A636-4AC326144A02}" type="datetime1">
              <a:rPr lang="en-US" smtClean="0"/>
              <a:t>5/9/2026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21CCC2-B09C-4689-A316-E4A02EAF74F1}" type="slidenum">
              <a:rPr lang="en-US" smtClean="0"/>
              <a:t>‹#›</a:t>
            </a:fld>
            <a:endParaRPr lang="en-US"/>
          </a:p>
        </p:txBody>
      </p:sp>
    </p:spTree>
    <p:extLst>
      <p:ext uri="{BB962C8B-B14F-4D97-AF65-F5344CB8AC3E}">
        <p14:creationId xmlns:p14="http://schemas.microsoft.com/office/powerpoint/2010/main" val="1541495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3CE84B96-90A7-4E16-92F7-D4728907093C}" type="datetime1">
              <a:rPr lang="en-US" smtClean="0"/>
              <a:t>5/9/2026</a:t>
            </a:fld>
            <a:endParaRPr 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B121CCC2-B09C-4689-A316-E4A02EAF74F1}" type="slidenum">
              <a:rPr lang="en-US" smtClean="0"/>
              <a:t>‹#›</a:t>
            </a:fld>
            <a:endParaRPr lang="en-US"/>
          </a:p>
        </p:txBody>
      </p:sp>
    </p:spTree>
    <p:extLst>
      <p:ext uri="{BB962C8B-B14F-4D97-AF65-F5344CB8AC3E}">
        <p14:creationId xmlns:p14="http://schemas.microsoft.com/office/powerpoint/2010/main" val="31368405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18" Type="http://schemas.openxmlformats.org/officeDocument/2006/relationships/image" Target="../media/image53.pn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png"/><Relationship Id="rId17" Type="http://schemas.openxmlformats.org/officeDocument/2006/relationships/image" Target="../media/image52.png"/><Relationship Id="rId2" Type="http://schemas.openxmlformats.org/officeDocument/2006/relationships/image" Target="../media/image37.png"/><Relationship Id="rId16"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5" Type="http://schemas.openxmlformats.org/officeDocument/2006/relationships/image" Target="../media/image50.png"/><Relationship Id="rId10" Type="http://schemas.openxmlformats.org/officeDocument/2006/relationships/image" Target="../media/image45.png"/><Relationship Id="rId19" Type="http://schemas.openxmlformats.org/officeDocument/2006/relationships/image" Target="../media/image54.jpg"/><Relationship Id="rId4" Type="http://schemas.openxmlformats.org/officeDocument/2006/relationships/image" Target="../media/image39.png"/><Relationship Id="rId9" Type="http://schemas.openxmlformats.org/officeDocument/2006/relationships/image" Target="../media/image44.png"/><Relationship Id="rId14" Type="http://schemas.openxmlformats.org/officeDocument/2006/relationships/image" Target="../media/image4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3820856-3320-2D2F-DADC-EBDE5F8435D1}"/>
              </a:ext>
            </a:extLst>
          </p:cNvPr>
          <p:cNvPicPr>
            <a:picLocks noChangeAspect="1"/>
          </p:cNvPicPr>
          <p:nvPr/>
        </p:nvPicPr>
        <p:blipFill>
          <a:blip r:embed="rId2"/>
          <a:stretch>
            <a:fillRect/>
          </a:stretch>
        </p:blipFill>
        <p:spPr>
          <a:xfrm>
            <a:off x="0" y="0"/>
            <a:ext cx="6858000" cy="9906000"/>
          </a:xfrm>
          <a:prstGeom prst="rect">
            <a:avLst/>
          </a:prstGeom>
        </p:spPr>
      </p:pic>
      <p:pic>
        <p:nvPicPr>
          <p:cNvPr id="6" name="Picture 5">
            <a:extLst>
              <a:ext uri="{FF2B5EF4-FFF2-40B4-BE49-F238E27FC236}">
                <a16:creationId xmlns:a16="http://schemas.microsoft.com/office/drawing/2014/main" id="{1F458704-AB84-B221-F2CB-5C7D93EE757F}"/>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2414017" y="3861816"/>
            <a:ext cx="2474976" cy="2182368"/>
          </a:xfrm>
          <a:prstGeom prst="rect">
            <a:avLst/>
          </a:prstGeom>
        </p:spPr>
      </p:pic>
    </p:spTree>
    <p:extLst>
      <p:ext uri="{BB962C8B-B14F-4D97-AF65-F5344CB8AC3E}">
        <p14:creationId xmlns:p14="http://schemas.microsoft.com/office/powerpoint/2010/main" val="2179148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E7971CC-B3BB-989C-F916-24254B1A8C0B}"/>
              </a:ext>
            </a:extLst>
          </p:cNvPr>
          <p:cNvSpPr>
            <a:spLocks noGrp="1"/>
          </p:cNvSpPr>
          <p:nvPr>
            <p:ph type="title"/>
          </p:nvPr>
        </p:nvSpPr>
        <p:spPr>
          <a:xfrm>
            <a:off x="471487" y="0"/>
            <a:ext cx="5915025" cy="1914702"/>
          </a:xfrm>
        </p:spPr>
        <p:txBody>
          <a:bodyPr>
            <a:normAutofit/>
          </a:bodyPr>
          <a:lstStyle/>
          <a:p>
            <a:r>
              <a:rPr lang="en-US" sz="4400" b="1" dirty="0">
                <a:solidFill>
                  <a:srgbClr val="FF9933"/>
                </a:solidFill>
                <a:latin typeface="Candara"/>
              </a:rPr>
              <a:t>      SORAN HOSPITAL</a:t>
            </a:r>
            <a:endParaRPr lang="en-US" sz="4400" b="1" dirty="0">
              <a:solidFill>
                <a:schemeClr val="accent4">
                  <a:lumMod val="60000"/>
                  <a:lumOff val="40000"/>
                </a:schemeClr>
              </a:solidFill>
              <a:latin typeface="Candara Light" panose="020E0502030303020204" pitchFamily="34" charset="0"/>
            </a:endParaRPr>
          </a:p>
        </p:txBody>
      </p:sp>
      <p:pic>
        <p:nvPicPr>
          <p:cNvPr id="5" name="object 4">
            <a:extLst>
              <a:ext uri="{FF2B5EF4-FFF2-40B4-BE49-F238E27FC236}">
                <a16:creationId xmlns:a16="http://schemas.microsoft.com/office/drawing/2014/main" id="{DD7116FA-E9E2-22AB-19D4-C613024B0F00}"/>
              </a:ext>
            </a:extLst>
          </p:cNvPr>
          <p:cNvPicPr/>
          <p:nvPr/>
        </p:nvPicPr>
        <p:blipFill>
          <a:blip r:embed="rId2" cstate="print"/>
          <a:stretch>
            <a:fillRect/>
          </a:stretch>
        </p:blipFill>
        <p:spPr>
          <a:xfrm>
            <a:off x="471487" y="2167127"/>
            <a:ext cx="5915024" cy="3364991"/>
          </a:xfrm>
          <a:prstGeom prst="rect">
            <a:avLst/>
          </a:prstGeom>
        </p:spPr>
      </p:pic>
      <p:sp>
        <p:nvSpPr>
          <p:cNvPr id="6" name="object 2">
            <a:extLst>
              <a:ext uri="{FF2B5EF4-FFF2-40B4-BE49-F238E27FC236}">
                <a16:creationId xmlns:a16="http://schemas.microsoft.com/office/drawing/2014/main" id="{54585629-CE47-42FA-2D26-638F89955602}"/>
              </a:ext>
            </a:extLst>
          </p:cNvPr>
          <p:cNvSpPr txBox="1"/>
          <p:nvPr/>
        </p:nvSpPr>
        <p:spPr>
          <a:xfrm>
            <a:off x="353059" y="5629173"/>
            <a:ext cx="4233229" cy="3057887"/>
          </a:xfrm>
          <a:prstGeom prst="rect">
            <a:avLst/>
          </a:prstGeom>
        </p:spPr>
        <p:txBody>
          <a:bodyPr vert="horz" wrap="square" lIns="0" tIns="61594" rIns="0" bIns="0" rtlCol="0">
            <a:spAutoFit/>
          </a:bodyPr>
          <a:lstStyle/>
          <a:p>
            <a:pPr marL="234950">
              <a:lnSpc>
                <a:spcPct val="100000"/>
              </a:lnSpc>
              <a:spcBef>
                <a:spcPts val="484"/>
              </a:spcBef>
            </a:pPr>
            <a:r>
              <a:rPr sz="1400" b="1" dirty="0">
                <a:solidFill>
                  <a:srgbClr val="FF0000"/>
                </a:solidFill>
                <a:latin typeface="Candara"/>
                <a:cs typeface="Candara"/>
              </a:rPr>
              <a:t>PROJECT</a:t>
            </a:r>
            <a:r>
              <a:rPr sz="1400" b="1" spc="-70" dirty="0">
                <a:solidFill>
                  <a:srgbClr val="FF0000"/>
                </a:solidFill>
                <a:latin typeface="Candara"/>
                <a:cs typeface="Candara"/>
              </a:rPr>
              <a:t> </a:t>
            </a:r>
            <a:r>
              <a:rPr sz="1400" b="1" spc="-20" dirty="0">
                <a:solidFill>
                  <a:srgbClr val="FF0000"/>
                </a:solidFill>
                <a:latin typeface="Candara"/>
                <a:cs typeface="Candara"/>
              </a:rPr>
              <a:t>INFO</a:t>
            </a:r>
            <a:endParaRPr sz="1400" dirty="0">
              <a:latin typeface="Candara"/>
              <a:cs typeface="Candara"/>
            </a:endParaRPr>
          </a:p>
          <a:p>
            <a:pPr marL="286385" indent="-273685">
              <a:lnSpc>
                <a:spcPct val="100000"/>
              </a:lnSpc>
              <a:spcBef>
                <a:spcPts val="380"/>
              </a:spcBef>
              <a:buClr>
                <a:srgbClr val="30B6FC"/>
              </a:buClr>
              <a:buFont typeface="Symbol"/>
              <a:buChar char=""/>
              <a:tabLst>
                <a:tab pos="286385" algn="l"/>
              </a:tabLst>
            </a:pPr>
            <a:r>
              <a:rPr sz="1400" dirty="0">
                <a:solidFill>
                  <a:srgbClr val="073D86"/>
                </a:solidFill>
                <a:latin typeface="Candara"/>
                <a:cs typeface="Candara"/>
              </a:rPr>
              <a:t>EPC:</a:t>
            </a:r>
            <a:r>
              <a:rPr sz="1400" spc="-25" dirty="0">
                <a:solidFill>
                  <a:srgbClr val="073D86"/>
                </a:solidFill>
                <a:latin typeface="Candara"/>
                <a:cs typeface="Candara"/>
              </a:rPr>
              <a:t> </a:t>
            </a:r>
            <a:r>
              <a:rPr sz="1400" dirty="0">
                <a:solidFill>
                  <a:srgbClr val="073D86"/>
                </a:solidFill>
                <a:latin typeface="Candara"/>
                <a:cs typeface="Candara"/>
              </a:rPr>
              <a:t>BC</a:t>
            </a:r>
            <a:r>
              <a:rPr sz="1400" spc="-30" dirty="0">
                <a:solidFill>
                  <a:srgbClr val="073D86"/>
                </a:solidFill>
                <a:latin typeface="Candara"/>
                <a:cs typeface="Candara"/>
              </a:rPr>
              <a:t> </a:t>
            </a:r>
            <a:r>
              <a:rPr sz="1400" spc="-10" dirty="0">
                <a:solidFill>
                  <a:srgbClr val="073D86"/>
                </a:solidFill>
                <a:latin typeface="Candara"/>
                <a:cs typeface="Candara"/>
              </a:rPr>
              <a:t>GROUP</a:t>
            </a:r>
            <a:endParaRPr sz="1400" dirty="0">
              <a:latin typeface="Candara"/>
              <a:cs typeface="Candara"/>
            </a:endParaRPr>
          </a:p>
          <a:p>
            <a:pPr marL="286385" indent="-273685">
              <a:lnSpc>
                <a:spcPct val="100000"/>
              </a:lnSpc>
              <a:spcBef>
                <a:spcPts val="390"/>
              </a:spcBef>
              <a:buClr>
                <a:srgbClr val="30B6FC"/>
              </a:buClr>
              <a:buFont typeface="Symbol"/>
              <a:buChar char=""/>
              <a:tabLst>
                <a:tab pos="286385" algn="l"/>
              </a:tabLst>
            </a:pPr>
            <a:r>
              <a:rPr sz="1400" dirty="0">
                <a:solidFill>
                  <a:srgbClr val="073D86"/>
                </a:solidFill>
                <a:latin typeface="Candara"/>
                <a:cs typeface="Candara"/>
              </a:rPr>
              <a:t>EXECUTION:</a:t>
            </a:r>
            <a:r>
              <a:rPr sz="1400" spc="-60" dirty="0">
                <a:solidFill>
                  <a:srgbClr val="073D86"/>
                </a:solidFill>
                <a:latin typeface="Candara"/>
                <a:cs typeface="Candara"/>
              </a:rPr>
              <a:t> </a:t>
            </a:r>
            <a:r>
              <a:rPr sz="1400" spc="-10" dirty="0">
                <a:solidFill>
                  <a:srgbClr val="073D86"/>
                </a:solidFill>
                <a:latin typeface="Candara"/>
                <a:cs typeface="Candara"/>
              </a:rPr>
              <a:t>2010-</a:t>
            </a:r>
            <a:r>
              <a:rPr sz="1400" spc="-20" dirty="0">
                <a:solidFill>
                  <a:srgbClr val="073D86"/>
                </a:solidFill>
                <a:latin typeface="Candara"/>
                <a:cs typeface="Candara"/>
              </a:rPr>
              <a:t>2012</a:t>
            </a:r>
            <a:endParaRPr sz="1400" dirty="0">
              <a:latin typeface="Candara"/>
              <a:cs typeface="Candara"/>
            </a:endParaRPr>
          </a:p>
          <a:p>
            <a:pPr marL="12700">
              <a:lnSpc>
                <a:spcPct val="100000"/>
              </a:lnSpc>
              <a:spcBef>
                <a:spcPts val="380"/>
              </a:spcBef>
            </a:pPr>
            <a:r>
              <a:rPr sz="1400" spc="-50" dirty="0">
                <a:solidFill>
                  <a:srgbClr val="30B6FC"/>
                </a:solidFill>
                <a:latin typeface="Symbol"/>
                <a:cs typeface="Symbol"/>
              </a:rPr>
              <a:t></a:t>
            </a:r>
            <a:endParaRPr sz="1400" dirty="0">
              <a:latin typeface="Symbol"/>
              <a:cs typeface="Symbol"/>
            </a:endParaRPr>
          </a:p>
          <a:p>
            <a:pPr marL="286385">
              <a:lnSpc>
                <a:spcPct val="100000"/>
              </a:lnSpc>
            </a:pPr>
            <a:r>
              <a:rPr sz="1400" b="1" dirty="0">
                <a:solidFill>
                  <a:srgbClr val="FF0000"/>
                </a:solidFill>
                <a:latin typeface="Candara"/>
                <a:cs typeface="Candara"/>
              </a:rPr>
              <a:t>PROJECT</a:t>
            </a:r>
            <a:r>
              <a:rPr sz="1400" b="1" spc="-70" dirty="0">
                <a:solidFill>
                  <a:srgbClr val="FF0000"/>
                </a:solidFill>
                <a:latin typeface="Candara"/>
                <a:cs typeface="Candara"/>
              </a:rPr>
              <a:t> </a:t>
            </a:r>
            <a:r>
              <a:rPr sz="1400" b="1" spc="-20" dirty="0">
                <a:solidFill>
                  <a:srgbClr val="FF0000"/>
                </a:solidFill>
                <a:latin typeface="Candara"/>
                <a:cs typeface="Candara"/>
              </a:rPr>
              <a:t>SCOPE</a:t>
            </a:r>
            <a:endParaRPr sz="1400" dirty="0">
              <a:latin typeface="Candara"/>
              <a:cs typeface="Candara"/>
            </a:endParaRPr>
          </a:p>
          <a:p>
            <a:pPr marL="286385" indent="-273685">
              <a:lnSpc>
                <a:spcPct val="100000"/>
              </a:lnSpc>
              <a:spcBef>
                <a:spcPts val="385"/>
              </a:spcBef>
              <a:buClr>
                <a:srgbClr val="30B6FC"/>
              </a:buClr>
              <a:buFont typeface="Symbol"/>
              <a:buChar char=""/>
              <a:tabLst>
                <a:tab pos="286385" algn="l"/>
              </a:tabLst>
            </a:pPr>
            <a:r>
              <a:rPr sz="1400" dirty="0">
                <a:solidFill>
                  <a:srgbClr val="073D86"/>
                </a:solidFill>
                <a:latin typeface="Candara"/>
                <a:cs typeface="Candara"/>
              </a:rPr>
              <a:t>MV</a:t>
            </a:r>
            <a:r>
              <a:rPr sz="1400" spc="-25" dirty="0">
                <a:solidFill>
                  <a:srgbClr val="073D86"/>
                </a:solidFill>
                <a:latin typeface="Candara"/>
                <a:cs typeface="Candara"/>
              </a:rPr>
              <a:t> </a:t>
            </a:r>
            <a:r>
              <a:rPr sz="1400" spc="-10" dirty="0">
                <a:solidFill>
                  <a:srgbClr val="073D86"/>
                </a:solidFill>
                <a:latin typeface="Candara"/>
                <a:cs typeface="Candara"/>
              </a:rPr>
              <a:t>SWITCHGEARS</a:t>
            </a:r>
            <a:endParaRPr sz="1400" dirty="0">
              <a:latin typeface="Candara"/>
              <a:cs typeface="Candara"/>
            </a:endParaRPr>
          </a:p>
          <a:p>
            <a:pPr marL="286385" indent="-273685">
              <a:lnSpc>
                <a:spcPct val="100000"/>
              </a:lnSpc>
              <a:spcBef>
                <a:spcPts val="385"/>
              </a:spcBef>
              <a:buClr>
                <a:srgbClr val="30B6FC"/>
              </a:buClr>
              <a:buFont typeface="Symbol"/>
              <a:buChar char=""/>
              <a:tabLst>
                <a:tab pos="286385" algn="l"/>
              </a:tabLst>
            </a:pPr>
            <a:r>
              <a:rPr sz="1400" spc="-10" dirty="0">
                <a:solidFill>
                  <a:srgbClr val="073D86"/>
                </a:solidFill>
                <a:latin typeface="Candara"/>
                <a:cs typeface="Candara"/>
              </a:rPr>
              <a:t>TRANSFORMERS</a:t>
            </a:r>
            <a:endParaRPr sz="1400" dirty="0">
              <a:latin typeface="Candara"/>
              <a:cs typeface="Candara"/>
            </a:endParaRPr>
          </a:p>
          <a:p>
            <a:pPr marL="286385" marR="1038225" indent="-274320">
              <a:lnSpc>
                <a:spcPct val="100000"/>
              </a:lnSpc>
              <a:spcBef>
                <a:spcPts val="385"/>
              </a:spcBef>
              <a:buClr>
                <a:srgbClr val="30B6FC"/>
              </a:buClr>
              <a:buFont typeface="Symbol"/>
              <a:buChar char=""/>
              <a:tabLst>
                <a:tab pos="286385" algn="l"/>
              </a:tabLst>
            </a:pPr>
            <a:r>
              <a:rPr sz="1400" spc="-10" dirty="0">
                <a:solidFill>
                  <a:srgbClr val="073D86"/>
                </a:solidFill>
                <a:latin typeface="Candara"/>
                <a:cs typeface="Candara"/>
              </a:rPr>
              <a:t>ELECTRICAL INFRASTRUCTURE</a:t>
            </a:r>
            <a:endParaRPr sz="1400" dirty="0">
              <a:latin typeface="Candara"/>
              <a:cs typeface="Candara"/>
            </a:endParaRPr>
          </a:p>
          <a:p>
            <a:pPr marL="286385" marR="160655" indent="-274320">
              <a:lnSpc>
                <a:spcPct val="100000"/>
              </a:lnSpc>
              <a:spcBef>
                <a:spcPts val="385"/>
              </a:spcBef>
              <a:buClr>
                <a:srgbClr val="30B6FC"/>
              </a:buClr>
              <a:buFont typeface="Symbol"/>
              <a:buChar char=""/>
              <a:tabLst>
                <a:tab pos="286385" algn="l"/>
              </a:tabLst>
            </a:pPr>
            <a:r>
              <a:rPr sz="1400" spc="-10" dirty="0">
                <a:solidFill>
                  <a:srgbClr val="073D86"/>
                </a:solidFill>
                <a:latin typeface="Candara"/>
                <a:cs typeface="Candara"/>
              </a:rPr>
              <a:t>MANPOWER,</a:t>
            </a:r>
            <a:r>
              <a:rPr sz="1400" spc="-5" dirty="0">
                <a:solidFill>
                  <a:srgbClr val="073D86"/>
                </a:solidFill>
                <a:latin typeface="Candara"/>
                <a:cs typeface="Candara"/>
              </a:rPr>
              <a:t> </a:t>
            </a:r>
            <a:r>
              <a:rPr sz="1400" spc="-10" dirty="0">
                <a:solidFill>
                  <a:srgbClr val="073D86"/>
                </a:solidFill>
                <a:latin typeface="Candara"/>
                <a:cs typeface="Candara"/>
              </a:rPr>
              <a:t>INSTALLATION </a:t>
            </a:r>
            <a:r>
              <a:rPr sz="1400" dirty="0">
                <a:solidFill>
                  <a:srgbClr val="073D86"/>
                </a:solidFill>
                <a:latin typeface="Candara"/>
                <a:cs typeface="Candara"/>
              </a:rPr>
              <a:t>AND</a:t>
            </a:r>
            <a:r>
              <a:rPr sz="1400" spc="-30" dirty="0">
                <a:solidFill>
                  <a:srgbClr val="073D86"/>
                </a:solidFill>
                <a:latin typeface="Candara"/>
                <a:cs typeface="Candara"/>
              </a:rPr>
              <a:t> </a:t>
            </a:r>
            <a:r>
              <a:rPr sz="1400" spc="-10" dirty="0">
                <a:solidFill>
                  <a:srgbClr val="073D86"/>
                </a:solidFill>
                <a:latin typeface="Candara"/>
                <a:cs typeface="Candara"/>
              </a:rPr>
              <a:t>COMMISSIONING</a:t>
            </a:r>
            <a:endParaRPr sz="1400" dirty="0">
              <a:latin typeface="Candara"/>
              <a:cs typeface="Candara"/>
            </a:endParaRPr>
          </a:p>
          <a:p>
            <a:pPr marL="286385" indent="-273685">
              <a:lnSpc>
                <a:spcPct val="100000"/>
              </a:lnSpc>
              <a:spcBef>
                <a:spcPts val="385"/>
              </a:spcBef>
              <a:buClr>
                <a:srgbClr val="30B6FC"/>
              </a:buClr>
              <a:buFont typeface="Symbol"/>
              <a:buChar char=""/>
              <a:tabLst>
                <a:tab pos="286385" algn="l"/>
              </a:tabLst>
            </a:pPr>
            <a:r>
              <a:rPr sz="1400" dirty="0">
                <a:solidFill>
                  <a:srgbClr val="073D86"/>
                </a:solidFill>
                <a:latin typeface="Candara"/>
                <a:cs typeface="Candara"/>
              </a:rPr>
              <a:t>FIRE</a:t>
            </a:r>
            <a:r>
              <a:rPr sz="1400" spc="-25" dirty="0">
                <a:solidFill>
                  <a:srgbClr val="073D86"/>
                </a:solidFill>
                <a:latin typeface="Candara"/>
                <a:cs typeface="Candara"/>
              </a:rPr>
              <a:t> </a:t>
            </a:r>
            <a:r>
              <a:rPr sz="1400" dirty="0">
                <a:solidFill>
                  <a:srgbClr val="073D86"/>
                </a:solidFill>
                <a:latin typeface="Candara"/>
                <a:cs typeface="Candara"/>
              </a:rPr>
              <a:t>ALARM,</a:t>
            </a:r>
            <a:r>
              <a:rPr sz="1400" spc="-15" dirty="0">
                <a:solidFill>
                  <a:srgbClr val="073D86"/>
                </a:solidFill>
                <a:latin typeface="Candara"/>
                <a:cs typeface="Candara"/>
              </a:rPr>
              <a:t> </a:t>
            </a:r>
            <a:r>
              <a:rPr sz="1400" dirty="0">
                <a:solidFill>
                  <a:srgbClr val="073D86"/>
                </a:solidFill>
                <a:latin typeface="Candara"/>
                <a:cs typeface="Candara"/>
              </a:rPr>
              <a:t>CCTV,</a:t>
            </a:r>
            <a:r>
              <a:rPr sz="1400" spc="-40" dirty="0">
                <a:solidFill>
                  <a:srgbClr val="073D86"/>
                </a:solidFill>
                <a:latin typeface="Candara"/>
                <a:cs typeface="Candara"/>
              </a:rPr>
              <a:t> </a:t>
            </a:r>
            <a:r>
              <a:rPr sz="1400" dirty="0">
                <a:solidFill>
                  <a:srgbClr val="073D86"/>
                </a:solidFill>
                <a:latin typeface="Candara"/>
                <a:cs typeface="Candara"/>
              </a:rPr>
              <a:t>TV,</a:t>
            </a:r>
            <a:r>
              <a:rPr sz="1400" spc="-35" dirty="0">
                <a:solidFill>
                  <a:srgbClr val="073D86"/>
                </a:solidFill>
                <a:latin typeface="Candara"/>
                <a:cs typeface="Candara"/>
              </a:rPr>
              <a:t> </a:t>
            </a:r>
            <a:r>
              <a:rPr sz="1400" spc="-20" dirty="0">
                <a:solidFill>
                  <a:srgbClr val="073D86"/>
                </a:solidFill>
                <a:latin typeface="Candara"/>
                <a:cs typeface="Candara"/>
              </a:rPr>
              <a:t>NURSE</a:t>
            </a:r>
            <a:endParaRPr sz="1400" dirty="0">
              <a:latin typeface="Candara"/>
              <a:cs typeface="Candara"/>
            </a:endParaRPr>
          </a:p>
          <a:p>
            <a:pPr marL="286385">
              <a:lnSpc>
                <a:spcPct val="100000"/>
              </a:lnSpc>
            </a:pPr>
            <a:r>
              <a:rPr sz="1400" dirty="0">
                <a:solidFill>
                  <a:srgbClr val="073D86"/>
                </a:solidFill>
                <a:latin typeface="Candara"/>
                <a:cs typeface="Candara"/>
              </a:rPr>
              <a:t>CALL</a:t>
            </a:r>
            <a:r>
              <a:rPr sz="1400" spc="-15" dirty="0">
                <a:solidFill>
                  <a:srgbClr val="073D86"/>
                </a:solidFill>
                <a:latin typeface="Candara"/>
                <a:cs typeface="Candara"/>
              </a:rPr>
              <a:t> </a:t>
            </a:r>
            <a:r>
              <a:rPr sz="1400" spc="-10" dirty="0">
                <a:solidFill>
                  <a:srgbClr val="073D86"/>
                </a:solidFill>
                <a:latin typeface="Candara"/>
                <a:cs typeface="Candara"/>
              </a:rPr>
              <a:t>SYSTEMS</a:t>
            </a:r>
            <a:endParaRPr sz="1400" dirty="0">
              <a:latin typeface="Candara"/>
              <a:cs typeface="Candara"/>
            </a:endParaRPr>
          </a:p>
        </p:txBody>
      </p:sp>
      <p:sp>
        <p:nvSpPr>
          <p:cNvPr id="8" name="Footer Placeholder 1">
            <a:extLst>
              <a:ext uri="{FF2B5EF4-FFF2-40B4-BE49-F238E27FC236}">
                <a16:creationId xmlns:a16="http://schemas.microsoft.com/office/drawing/2014/main" id="{4B4DBFC8-FEC8-8C39-F31B-DCE750A0B30E}"/>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38184280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6BC08D0-E3A5-67C0-7045-1D7D1F8D9B6C}"/>
              </a:ext>
            </a:extLst>
          </p:cNvPr>
          <p:cNvSpPr>
            <a:spLocks noGrp="1"/>
          </p:cNvSpPr>
          <p:nvPr>
            <p:ph type="title"/>
          </p:nvPr>
        </p:nvSpPr>
        <p:spPr>
          <a:xfrm>
            <a:off x="344741" y="0"/>
            <a:ext cx="5915025" cy="1914702"/>
          </a:xfrm>
        </p:spPr>
        <p:txBody>
          <a:bodyPr>
            <a:normAutofit/>
          </a:bodyPr>
          <a:lstStyle/>
          <a:p>
            <a:r>
              <a:rPr lang="en-US" sz="4400" b="1" dirty="0">
                <a:solidFill>
                  <a:srgbClr val="FF9933"/>
                </a:solidFill>
                <a:latin typeface="Candara"/>
              </a:rPr>
              <a:t>       MUSUL HOSPITAL</a:t>
            </a:r>
            <a:endParaRPr lang="en-US" sz="4400" b="1" dirty="0">
              <a:solidFill>
                <a:schemeClr val="accent4">
                  <a:lumMod val="60000"/>
                  <a:lumOff val="40000"/>
                </a:schemeClr>
              </a:solidFill>
              <a:latin typeface="Candara Light" panose="020E0502030303020204" pitchFamily="34" charset="0"/>
            </a:endParaRPr>
          </a:p>
        </p:txBody>
      </p:sp>
      <p:pic>
        <p:nvPicPr>
          <p:cNvPr id="5" name="object 4">
            <a:extLst>
              <a:ext uri="{FF2B5EF4-FFF2-40B4-BE49-F238E27FC236}">
                <a16:creationId xmlns:a16="http://schemas.microsoft.com/office/drawing/2014/main" id="{BD45C07C-8761-7902-9BA7-2BEE2C4F1E37}"/>
              </a:ext>
            </a:extLst>
          </p:cNvPr>
          <p:cNvPicPr/>
          <p:nvPr/>
        </p:nvPicPr>
        <p:blipFill>
          <a:blip r:embed="rId2" cstate="print"/>
          <a:stretch>
            <a:fillRect/>
          </a:stretch>
        </p:blipFill>
        <p:spPr>
          <a:xfrm>
            <a:off x="541972" y="2442107"/>
            <a:ext cx="5844540" cy="3413760"/>
          </a:xfrm>
          <a:prstGeom prst="rect">
            <a:avLst/>
          </a:prstGeom>
        </p:spPr>
      </p:pic>
      <p:sp>
        <p:nvSpPr>
          <p:cNvPr id="6" name="object 2">
            <a:extLst>
              <a:ext uri="{FF2B5EF4-FFF2-40B4-BE49-F238E27FC236}">
                <a16:creationId xmlns:a16="http://schemas.microsoft.com/office/drawing/2014/main" id="{51DE4DC7-977F-6D3B-BA28-7C895B1CDD1D}"/>
              </a:ext>
            </a:extLst>
          </p:cNvPr>
          <p:cNvSpPr txBox="1"/>
          <p:nvPr/>
        </p:nvSpPr>
        <p:spPr>
          <a:xfrm>
            <a:off x="377444" y="5952881"/>
            <a:ext cx="5267452" cy="2842444"/>
          </a:xfrm>
          <a:prstGeom prst="rect">
            <a:avLst/>
          </a:prstGeom>
        </p:spPr>
        <p:txBody>
          <a:bodyPr vert="horz" wrap="square" lIns="0" tIns="61594" rIns="0" bIns="0" rtlCol="0">
            <a:spAutoFit/>
          </a:bodyPr>
          <a:lstStyle/>
          <a:p>
            <a:pPr marL="234950">
              <a:lnSpc>
                <a:spcPct val="100000"/>
              </a:lnSpc>
              <a:spcBef>
                <a:spcPts val="484"/>
              </a:spcBef>
            </a:pPr>
            <a:r>
              <a:rPr sz="1400" b="1" dirty="0">
                <a:solidFill>
                  <a:srgbClr val="FF0000"/>
                </a:solidFill>
                <a:latin typeface="Candara"/>
                <a:cs typeface="Candara"/>
              </a:rPr>
              <a:t>PROJECT</a:t>
            </a:r>
            <a:r>
              <a:rPr sz="1400" b="1" spc="-70" dirty="0">
                <a:solidFill>
                  <a:srgbClr val="FF0000"/>
                </a:solidFill>
                <a:latin typeface="Candara"/>
                <a:cs typeface="Candara"/>
              </a:rPr>
              <a:t> </a:t>
            </a:r>
            <a:r>
              <a:rPr sz="1400" b="1" spc="-20" dirty="0">
                <a:solidFill>
                  <a:srgbClr val="FF0000"/>
                </a:solidFill>
                <a:latin typeface="Candara"/>
                <a:cs typeface="Candara"/>
              </a:rPr>
              <a:t>INFO</a:t>
            </a:r>
            <a:endParaRPr sz="1400" dirty="0">
              <a:latin typeface="Candara"/>
              <a:cs typeface="Candara"/>
            </a:endParaRPr>
          </a:p>
          <a:p>
            <a:pPr marL="286385" indent="-273685">
              <a:lnSpc>
                <a:spcPct val="100000"/>
              </a:lnSpc>
              <a:spcBef>
                <a:spcPts val="380"/>
              </a:spcBef>
              <a:buClr>
                <a:srgbClr val="30B6FC"/>
              </a:buClr>
              <a:buFont typeface="Symbol"/>
              <a:buChar char=""/>
              <a:tabLst>
                <a:tab pos="286385" algn="l"/>
              </a:tabLst>
            </a:pPr>
            <a:r>
              <a:rPr sz="1400" dirty="0">
                <a:solidFill>
                  <a:srgbClr val="073D86"/>
                </a:solidFill>
                <a:latin typeface="Candara"/>
                <a:cs typeface="Candara"/>
              </a:rPr>
              <a:t>EPC:</a:t>
            </a:r>
            <a:r>
              <a:rPr sz="1400" spc="-25" dirty="0">
                <a:solidFill>
                  <a:srgbClr val="073D86"/>
                </a:solidFill>
                <a:latin typeface="Candara"/>
                <a:cs typeface="Candara"/>
              </a:rPr>
              <a:t> </a:t>
            </a:r>
            <a:r>
              <a:rPr lang="en-US" sz="1400" dirty="0">
                <a:solidFill>
                  <a:srgbClr val="073D86"/>
                </a:solidFill>
                <a:latin typeface="Candara"/>
                <a:cs typeface="Candara"/>
              </a:rPr>
              <a:t>TEK-IMAS CO.</a:t>
            </a:r>
            <a:endParaRPr sz="1400" dirty="0">
              <a:latin typeface="Candara"/>
              <a:cs typeface="Candara"/>
            </a:endParaRPr>
          </a:p>
          <a:p>
            <a:pPr marL="286385" indent="-273685">
              <a:lnSpc>
                <a:spcPct val="100000"/>
              </a:lnSpc>
              <a:spcBef>
                <a:spcPts val="390"/>
              </a:spcBef>
              <a:buClr>
                <a:srgbClr val="30B6FC"/>
              </a:buClr>
              <a:buFont typeface="Symbol"/>
              <a:buChar char=""/>
              <a:tabLst>
                <a:tab pos="286385" algn="l"/>
              </a:tabLst>
            </a:pPr>
            <a:r>
              <a:rPr sz="1400" dirty="0">
                <a:solidFill>
                  <a:srgbClr val="073D86"/>
                </a:solidFill>
                <a:latin typeface="Candara"/>
                <a:cs typeface="Candara"/>
              </a:rPr>
              <a:t>EXECUTION:</a:t>
            </a:r>
            <a:r>
              <a:rPr sz="1400" spc="-60" dirty="0">
                <a:solidFill>
                  <a:srgbClr val="073D86"/>
                </a:solidFill>
                <a:latin typeface="Candara"/>
                <a:cs typeface="Candara"/>
              </a:rPr>
              <a:t> </a:t>
            </a:r>
            <a:r>
              <a:rPr sz="1400" spc="-10" dirty="0">
                <a:solidFill>
                  <a:srgbClr val="073D86"/>
                </a:solidFill>
                <a:latin typeface="Candara"/>
                <a:cs typeface="Candara"/>
              </a:rPr>
              <a:t>2010-</a:t>
            </a:r>
            <a:r>
              <a:rPr sz="1400" spc="-20" dirty="0">
                <a:solidFill>
                  <a:srgbClr val="073D86"/>
                </a:solidFill>
                <a:latin typeface="Candara"/>
                <a:cs typeface="Candara"/>
              </a:rPr>
              <a:t>2012</a:t>
            </a:r>
            <a:endParaRPr sz="1400" dirty="0">
              <a:latin typeface="Candara"/>
              <a:cs typeface="Candara"/>
            </a:endParaRPr>
          </a:p>
          <a:p>
            <a:pPr marL="12700">
              <a:lnSpc>
                <a:spcPct val="100000"/>
              </a:lnSpc>
              <a:spcBef>
                <a:spcPts val="380"/>
              </a:spcBef>
            </a:pPr>
            <a:r>
              <a:rPr sz="1400" spc="-50" dirty="0">
                <a:solidFill>
                  <a:srgbClr val="30B6FC"/>
                </a:solidFill>
                <a:latin typeface="Symbol"/>
                <a:cs typeface="Symbol"/>
              </a:rPr>
              <a:t></a:t>
            </a:r>
            <a:endParaRPr sz="1400" dirty="0">
              <a:latin typeface="Symbol"/>
              <a:cs typeface="Symbol"/>
            </a:endParaRPr>
          </a:p>
          <a:p>
            <a:pPr marL="286385">
              <a:lnSpc>
                <a:spcPct val="100000"/>
              </a:lnSpc>
            </a:pPr>
            <a:r>
              <a:rPr sz="1400" b="1" dirty="0">
                <a:solidFill>
                  <a:srgbClr val="FF0000"/>
                </a:solidFill>
                <a:latin typeface="Candara"/>
                <a:cs typeface="Candara"/>
              </a:rPr>
              <a:t>PROJECT</a:t>
            </a:r>
            <a:r>
              <a:rPr sz="1400" b="1" spc="-70" dirty="0">
                <a:solidFill>
                  <a:srgbClr val="FF0000"/>
                </a:solidFill>
                <a:latin typeface="Candara"/>
                <a:cs typeface="Candara"/>
              </a:rPr>
              <a:t> </a:t>
            </a:r>
            <a:r>
              <a:rPr sz="1400" b="1" spc="-20" dirty="0">
                <a:solidFill>
                  <a:srgbClr val="FF0000"/>
                </a:solidFill>
                <a:latin typeface="Candara"/>
                <a:cs typeface="Candara"/>
              </a:rPr>
              <a:t>SCOPE</a:t>
            </a:r>
            <a:endParaRPr sz="1400" dirty="0">
              <a:latin typeface="Candara"/>
              <a:cs typeface="Candara"/>
            </a:endParaRPr>
          </a:p>
          <a:p>
            <a:pPr marL="286385" indent="-273685">
              <a:lnSpc>
                <a:spcPct val="100000"/>
              </a:lnSpc>
              <a:spcBef>
                <a:spcPts val="385"/>
              </a:spcBef>
              <a:buClr>
                <a:srgbClr val="30B6FC"/>
              </a:buClr>
              <a:buFont typeface="Symbol"/>
              <a:buChar char=""/>
              <a:tabLst>
                <a:tab pos="286385" algn="l"/>
              </a:tabLst>
            </a:pPr>
            <a:r>
              <a:rPr sz="1400" dirty="0">
                <a:solidFill>
                  <a:srgbClr val="073D86"/>
                </a:solidFill>
                <a:latin typeface="Candara"/>
                <a:cs typeface="Candara"/>
              </a:rPr>
              <a:t>MV</a:t>
            </a:r>
            <a:r>
              <a:rPr sz="1400" spc="-25" dirty="0">
                <a:solidFill>
                  <a:srgbClr val="073D86"/>
                </a:solidFill>
                <a:latin typeface="Candara"/>
                <a:cs typeface="Candara"/>
              </a:rPr>
              <a:t> </a:t>
            </a:r>
            <a:r>
              <a:rPr sz="1400" spc="-10" dirty="0">
                <a:solidFill>
                  <a:srgbClr val="073D86"/>
                </a:solidFill>
                <a:latin typeface="Candara"/>
                <a:cs typeface="Candara"/>
              </a:rPr>
              <a:t>SWITCHGEARS</a:t>
            </a:r>
            <a:endParaRPr sz="1400" dirty="0">
              <a:latin typeface="Candara"/>
              <a:cs typeface="Candara"/>
            </a:endParaRPr>
          </a:p>
          <a:p>
            <a:pPr marL="286385" indent="-273685">
              <a:lnSpc>
                <a:spcPct val="100000"/>
              </a:lnSpc>
              <a:spcBef>
                <a:spcPts val="385"/>
              </a:spcBef>
              <a:buClr>
                <a:srgbClr val="30B6FC"/>
              </a:buClr>
              <a:buFont typeface="Symbol"/>
              <a:buChar char=""/>
              <a:tabLst>
                <a:tab pos="286385" algn="l"/>
              </a:tabLst>
            </a:pPr>
            <a:r>
              <a:rPr sz="1400" spc="-10" dirty="0">
                <a:solidFill>
                  <a:srgbClr val="073D86"/>
                </a:solidFill>
                <a:latin typeface="Candara"/>
                <a:cs typeface="Candara"/>
              </a:rPr>
              <a:t>TRANSFORMERS</a:t>
            </a:r>
            <a:endParaRPr sz="1400" dirty="0">
              <a:latin typeface="Candara"/>
              <a:cs typeface="Candara"/>
            </a:endParaRPr>
          </a:p>
          <a:p>
            <a:pPr marL="286385" marR="1038225" indent="-274320">
              <a:lnSpc>
                <a:spcPct val="100000"/>
              </a:lnSpc>
              <a:spcBef>
                <a:spcPts val="385"/>
              </a:spcBef>
              <a:buClr>
                <a:srgbClr val="30B6FC"/>
              </a:buClr>
              <a:buFont typeface="Symbol"/>
              <a:buChar char=""/>
              <a:tabLst>
                <a:tab pos="286385" algn="l"/>
              </a:tabLst>
            </a:pPr>
            <a:r>
              <a:rPr sz="1400" spc="-10" dirty="0">
                <a:solidFill>
                  <a:srgbClr val="073D86"/>
                </a:solidFill>
                <a:latin typeface="Candara"/>
                <a:cs typeface="Candara"/>
              </a:rPr>
              <a:t>ELECTRICAL INFRASTRUCTURE</a:t>
            </a:r>
            <a:endParaRPr sz="1400" dirty="0">
              <a:latin typeface="Candara"/>
              <a:cs typeface="Candara"/>
            </a:endParaRPr>
          </a:p>
          <a:p>
            <a:pPr marL="286385" marR="160655" indent="-274320">
              <a:lnSpc>
                <a:spcPct val="100000"/>
              </a:lnSpc>
              <a:spcBef>
                <a:spcPts val="385"/>
              </a:spcBef>
              <a:buClr>
                <a:srgbClr val="30B6FC"/>
              </a:buClr>
              <a:buFont typeface="Symbol"/>
              <a:buChar char=""/>
              <a:tabLst>
                <a:tab pos="286385" algn="l"/>
              </a:tabLst>
            </a:pPr>
            <a:r>
              <a:rPr sz="1400" spc="-10" dirty="0">
                <a:solidFill>
                  <a:srgbClr val="073D86"/>
                </a:solidFill>
                <a:latin typeface="Candara"/>
                <a:cs typeface="Candara"/>
              </a:rPr>
              <a:t>MANPOWER,</a:t>
            </a:r>
            <a:r>
              <a:rPr sz="1400" spc="-5" dirty="0">
                <a:solidFill>
                  <a:srgbClr val="073D86"/>
                </a:solidFill>
                <a:latin typeface="Candara"/>
                <a:cs typeface="Candara"/>
              </a:rPr>
              <a:t> </a:t>
            </a:r>
            <a:r>
              <a:rPr sz="1400" spc="-10" dirty="0">
                <a:solidFill>
                  <a:srgbClr val="073D86"/>
                </a:solidFill>
                <a:latin typeface="Candara"/>
                <a:cs typeface="Candara"/>
              </a:rPr>
              <a:t>INSTALLATION </a:t>
            </a:r>
            <a:r>
              <a:rPr sz="1400" dirty="0">
                <a:solidFill>
                  <a:srgbClr val="073D86"/>
                </a:solidFill>
                <a:latin typeface="Candara"/>
                <a:cs typeface="Candara"/>
              </a:rPr>
              <a:t>AND</a:t>
            </a:r>
            <a:r>
              <a:rPr sz="1400" spc="-30" dirty="0">
                <a:solidFill>
                  <a:srgbClr val="073D86"/>
                </a:solidFill>
                <a:latin typeface="Candara"/>
                <a:cs typeface="Candara"/>
              </a:rPr>
              <a:t> </a:t>
            </a:r>
            <a:r>
              <a:rPr sz="1400" spc="-10" dirty="0">
                <a:solidFill>
                  <a:srgbClr val="073D86"/>
                </a:solidFill>
                <a:latin typeface="Candara"/>
                <a:cs typeface="Candara"/>
              </a:rPr>
              <a:t>COMMISSIONING</a:t>
            </a:r>
            <a:endParaRPr sz="1400" dirty="0">
              <a:latin typeface="Candara"/>
              <a:cs typeface="Candara"/>
            </a:endParaRPr>
          </a:p>
          <a:p>
            <a:pPr marL="286385" indent="-273685">
              <a:lnSpc>
                <a:spcPct val="100000"/>
              </a:lnSpc>
              <a:spcBef>
                <a:spcPts val="385"/>
              </a:spcBef>
              <a:buClr>
                <a:srgbClr val="30B6FC"/>
              </a:buClr>
              <a:buFont typeface="Symbol"/>
              <a:buChar char=""/>
              <a:tabLst>
                <a:tab pos="286385" algn="l"/>
              </a:tabLst>
            </a:pPr>
            <a:r>
              <a:rPr sz="1400" dirty="0">
                <a:solidFill>
                  <a:srgbClr val="073D86"/>
                </a:solidFill>
                <a:latin typeface="Candara"/>
                <a:cs typeface="Candara"/>
              </a:rPr>
              <a:t>FIRE</a:t>
            </a:r>
            <a:r>
              <a:rPr sz="1400" spc="-25" dirty="0">
                <a:solidFill>
                  <a:srgbClr val="073D86"/>
                </a:solidFill>
                <a:latin typeface="Candara"/>
                <a:cs typeface="Candara"/>
              </a:rPr>
              <a:t> </a:t>
            </a:r>
            <a:r>
              <a:rPr sz="1400" dirty="0">
                <a:solidFill>
                  <a:srgbClr val="073D86"/>
                </a:solidFill>
                <a:latin typeface="Candara"/>
                <a:cs typeface="Candara"/>
              </a:rPr>
              <a:t>ALARM,</a:t>
            </a:r>
            <a:r>
              <a:rPr sz="1400" spc="-15" dirty="0">
                <a:solidFill>
                  <a:srgbClr val="073D86"/>
                </a:solidFill>
                <a:latin typeface="Candara"/>
                <a:cs typeface="Candara"/>
              </a:rPr>
              <a:t> </a:t>
            </a:r>
            <a:r>
              <a:rPr sz="1400" dirty="0">
                <a:solidFill>
                  <a:srgbClr val="073D86"/>
                </a:solidFill>
                <a:latin typeface="Candara"/>
                <a:cs typeface="Candara"/>
              </a:rPr>
              <a:t>CCTV,</a:t>
            </a:r>
            <a:r>
              <a:rPr sz="1400" spc="-40" dirty="0">
                <a:solidFill>
                  <a:srgbClr val="073D86"/>
                </a:solidFill>
                <a:latin typeface="Candara"/>
                <a:cs typeface="Candara"/>
              </a:rPr>
              <a:t> </a:t>
            </a:r>
            <a:r>
              <a:rPr sz="1400" dirty="0">
                <a:solidFill>
                  <a:srgbClr val="073D86"/>
                </a:solidFill>
                <a:latin typeface="Candara"/>
                <a:cs typeface="Candara"/>
              </a:rPr>
              <a:t>TV,</a:t>
            </a:r>
            <a:r>
              <a:rPr sz="1400" spc="-35" dirty="0">
                <a:solidFill>
                  <a:srgbClr val="073D86"/>
                </a:solidFill>
                <a:latin typeface="Candara"/>
                <a:cs typeface="Candara"/>
              </a:rPr>
              <a:t> </a:t>
            </a:r>
            <a:r>
              <a:rPr sz="1400" spc="-20" dirty="0">
                <a:solidFill>
                  <a:srgbClr val="073D86"/>
                </a:solidFill>
                <a:latin typeface="Candara"/>
                <a:cs typeface="Candara"/>
              </a:rPr>
              <a:t>NURSE</a:t>
            </a:r>
            <a:endParaRPr sz="1400" dirty="0">
              <a:latin typeface="Candara"/>
              <a:cs typeface="Candara"/>
            </a:endParaRPr>
          </a:p>
          <a:p>
            <a:pPr marL="286385">
              <a:lnSpc>
                <a:spcPct val="100000"/>
              </a:lnSpc>
            </a:pPr>
            <a:r>
              <a:rPr sz="1400" dirty="0">
                <a:solidFill>
                  <a:srgbClr val="073D86"/>
                </a:solidFill>
                <a:latin typeface="Candara"/>
                <a:cs typeface="Candara"/>
              </a:rPr>
              <a:t>CALL</a:t>
            </a:r>
            <a:r>
              <a:rPr sz="1400" spc="-15" dirty="0">
                <a:solidFill>
                  <a:srgbClr val="073D86"/>
                </a:solidFill>
                <a:latin typeface="Candara"/>
                <a:cs typeface="Candara"/>
              </a:rPr>
              <a:t> </a:t>
            </a:r>
            <a:r>
              <a:rPr sz="1400" spc="-10" dirty="0">
                <a:solidFill>
                  <a:srgbClr val="073D86"/>
                </a:solidFill>
                <a:latin typeface="Candara"/>
                <a:cs typeface="Candara"/>
              </a:rPr>
              <a:t>SYSTEMS</a:t>
            </a:r>
            <a:endParaRPr sz="1400" dirty="0">
              <a:latin typeface="Candara"/>
              <a:cs typeface="Candara"/>
            </a:endParaRPr>
          </a:p>
        </p:txBody>
      </p:sp>
      <p:sp>
        <p:nvSpPr>
          <p:cNvPr id="8" name="Footer Placeholder 1">
            <a:extLst>
              <a:ext uri="{FF2B5EF4-FFF2-40B4-BE49-F238E27FC236}">
                <a16:creationId xmlns:a16="http://schemas.microsoft.com/office/drawing/2014/main" id="{8228A6BC-F9EE-9996-C10A-2DE2DA801186}"/>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12155269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18D6DE7-3C2C-FB6C-35E1-EAB99F8D9616}"/>
              </a:ext>
            </a:extLst>
          </p:cNvPr>
          <p:cNvSpPr>
            <a:spLocks noGrp="1"/>
          </p:cNvSpPr>
          <p:nvPr>
            <p:ph type="title"/>
          </p:nvPr>
        </p:nvSpPr>
        <p:spPr>
          <a:xfrm>
            <a:off x="471486" y="0"/>
            <a:ext cx="5915025" cy="1914702"/>
          </a:xfrm>
        </p:spPr>
        <p:txBody>
          <a:bodyPr>
            <a:normAutofit/>
          </a:bodyPr>
          <a:lstStyle/>
          <a:p>
            <a:r>
              <a:rPr lang="en-US" sz="4400" b="1" dirty="0">
                <a:solidFill>
                  <a:srgbClr val="FF9933"/>
                </a:solidFill>
                <a:latin typeface="Candara"/>
              </a:rPr>
              <a:t>     PIRMAM HOSPITAL</a:t>
            </a:r>
            <a:endParaRPr lang="en-US" sz="4400" b="1" dirty="0">
              <a:solidFill>
                <a:schemeClr val="accent4">
                  <a:lumMod val="60000"/>
                  <a:lumOff val="40000"/>
                </a:schemeClr>
              </a:solidFill>
              <a:latin typeface="Candara Light" panose="020E0502030303020204" pitchFamily="34" charset="0"/>
            </a:endParaRPr>
          </a:p>
        </p:txBody>
      </p:sp>
      <p:pic>
        <p:nvPicPr>
          <p:cNvPr id="5" name="object 4">
            <a:extLst>
              <a:ext uri="{FF2B5EF4-FFF2-40B4-BE49-F238E27FC236}">
                <a16:creationId xmlns:a16="http://schemas.microsoft.com/office/drawing/2014/main" id="{4ECCE7A3-DC29-EB74-A309-69E726D24714}"/>
              </a:ext>
            </a:extLst>
          </p:cNvPr>
          <p:cNvPicPr/>
          <p:nvPr/>
        </p:nvPicPr>
        <p:blipFill>
          <a:blip r:embed="rId2" cstate="print"/>
          <a:stretch>
            <a:fillRect/>
          </a:stretch>
        </p:blipFill>
        <p:spPr>
          <a:xfrm>
            <a:off x="471487" y="2362960"/>
            <a:ext cx="5915026" cy="3429000"/>
          </a:xfrm>
          <a:prstGeom prst="rect">
            <a:avLst/>
          </a:prstGeom>
        </p:spPr>
      </p:pic>
      <p:sp>
        <p:nvSpPr>
          <p:cNvPr id="6" name="object 2">
            <a:extLst>
              <a:ext uri="{FF2B5EF4-FFF2-40B4-BE49-F238E27FC236}">
                <a16:creationId xmlns:a16="http://schemas.microsoft.com/office/drawing/2014/main" id="{35C74F64-1A24-795D-1BD2-D1C0A054FE4F}"/>
              </a:ext>
            </a:extLst>
          </p:cNvPr>
          <p:cNvSpPr txBox="1"/>
          <p:nvPr/>
        </p:nvSpPr>
        <p:spPr>
          <a:xfrm>
            <a:off x="471486" y="5928890"/>
            <a:ext cx="4114803" cy="2948243"/>
          </a:xfrm>
          <a:prstGeom prst="rect">
            <a:avLst/>
          </a:prstGeom>
        </p:spPr>
        <p:txBody>
          <a:bodyPr vert="horz" wrap="square" lIns="0" tIns="54610" rIns="0" bIns="0" rtlCol="0">
            <a:spAutoFit/>
          </a:bodyPr>
          <a:lstStyle/>
          <a:p>
            <a:pPr marL="165100">
              <a:lnSpc>
                <a:spcPct val="100000"/>
              </a:lnSpc>
              <a:spcBef>
                <a:spcPts val="430"/>
              </a:spcBef>
            </a:pPr>
            <a:r>
              <a:rPr sz="1400" b="1" dirty="0">
                <a:solidFill>
                  <a:srgbClr val="FF0000"/>
                </a:solidFill>
                <a:latin typeface="Candara"/>
                <a:cs typeface="Candara"/>
              </a:rPr>
              <a:t>PROJECT</a:t>
            </a:r>
            <a:r>
              <a:rPr sz="1400" b="1" spc="-25" dirty="0">
                <a:solidFill>
                  <a:srgbClr val="FF0000"/>
                </a:solidFill>
                <a:latin typeface="Candara"/>
                <a:cs typeface="Candara"/>
              </a:rPr>
              <a:t> </a:t>
            </a:r>
            <a:r>
              <a:rPr sz="1400" b="1" spc="-20" dirty="0">
                <a:solidFill>
                  <a:srgbClr val="FF0000"/>
                </a:solidFill>
                <a:latin typeface="Candara"/>
                <a:cs typeface="Candara"/>
              </a:rPr>
              <a:t>INFO</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dirty="0">
                <a:solidFill>
                  <a:srgbClr val="073D86"/>
                </a:solidFill>
                <a:latin typeface="Candara"/>
                <a:cs typeface="Candara"/>
              </a:rPr>
              <a:t>EPC:</a:t>
            </a:r>
            <a:r>
              <a:rPr sz="1400" spc="-30" dirty="0">
                <a:solidFill>
                  <a:srgbClr val="073D86"/>
                </a:solidFill>
                <a:latin typeface="Candara"/>
                <a:cs typeface="Candara"/>
              </a:rPr>
              <a:t> </a:t>
            </a:r>
            <a:r>
              <a:rPr sz="1400" dirty="0">
                <a:solidFill>
                  <a:srgbClr val="073D86"/>
                </a:solidFill>
                <a:latin typeface="Candara"/>
                <a:cs typeface="Candara"/>
              </a:rPr>
              <a:t>BC</a:t>
            </a:r>
            <a:r>
              <a:rPr sz="1400" spc="-15" dirty="0">
                <a:solidFill>
                  <a:srgbClr val="073D86"/>
                </a:solidFill>
                <a:latin typeface="Candara"/>
                <a:cs typeface="Candara"/>
              </a:rPr>
              <a:t> </a:t>
            </a:r>
            <a:r>
              <a:rPr sz="1400" spc="-10" dirty="0">
                <a:solidFill>
                  <a:srgbClr val="073D86"/>
                </a:solidFill>
                <a:latin typeface="Candara"/>
                <a:cs typeface="Candara"/>
              </a:rPr>
              <a:t>GROUP</a:t>
            </a:r>
            <a:endParaRPr sz="1400" dirty="0">
              <a:latin typeface="Candara"/>
              <a:cs typeface="Candara"/>
            </a:endParaRPr>
          </a:p>
          <a:p>
            <a:pPr marL="286385" indent="-273685">
              <a:lnSpc>
                <a:spcPct val="100000"/>
              </a:lnSpc>
              <a:spcBef>
                <a:spcPts val="340"/>
              </a:spcBef>
              <a:buClr>
                <a:srgbClr val="30B6FC"/>
              </a:buClr>
              <a:buFont typeface="Symbol"/>
              <a:buChar char=""/>
              <a:tabLst>
                <a:tab pos="286385" algn="l"/>
              </a:tabLst>
            </a:pPr>
            <a:r>
              <a:rPr sz="1400" spc="-10" dirty="0">
                <a:solidFill>
                  <a:srgbClr val="073D86"/>
                </a:solidFill>
                <a:latin typeface="Candara"/>
                <a:cs typeface="Candara"/>
              </a:rPr>
              <a:t>EXECUTION:</a:t>
            </a:r>
            <a:r>
              <a:rPr sz="1400" spc="15" dirty="0">
                <a:solidFill>
                  <a:srgbClr val="073D86"/>
                </a:solidFill>
                <a:latin typeface="Candara"/>
                <a:cs typeface="Candara"/>
              </a:rPr>
              <a:t> </a:t>
            </a:r>
            <a:r>
              <a:rPr sz="1400" spc="-10" dirty="0">
                <a:solidFill>
                  <a:srgbClr val="073D86"/>
                </a:solidFill>
                <a:latin typeface="Candara"/>
                <a:cs typeface="Candara"/>
              </a:rPr>
              <a:t>2010-</a:t>
            </a:r>
            <a:r>
              <a:rPr sz="1400" spc="-20" dirty="0">
                <a:solidFill>
                  <a:srgbClr val="073D86"/>
                </a:solidFill>
                <a:latin typeface="Candara"/>
                <a:cs typeface="Candara"/>
              </a:rPr>
              <a:t>2012</a:t>
            </a:r>
            <a:endParaRPr sz="1400" dirty="0">
              <a:latin typeface="Candara"/>
              <a:cs typeface="Candara"/>
            </a:endParaRPr>
          </a:p>
          <a:p>
            <a:pPr marL="12700">
              <a:lnSpc>
                <a:spcPct val="100000"/>
              </a:lnSpc>
              <a:spcBef>
                <a:spcPts val="335"/>
              </a:spcBef>
            </a:pPr>
            <a:r>
              <a:rPr sz="1400" spc="-50" dirty="0">
                <a:solidFill>
                  <a:srgbClr val="30B6FC"/>
                </a:solidFill>
                <a:latin typeface="Symbol"/>
                <a:cs typeface="Symbol"/>
              </a:rPr>
              <a:t></a:t>
            </a:r>
            <a:endParaRPr sz="1400" dirty="0">
              <a:latin typeface="Symbol"/>
              <a:cs typeface="Symbol"/>
            </a:endParaRPr>
          </a:p>
          <a:p>
            <a:pPr marL="286385">
              <a:lnSpc>
                <a:spcPct val="100000"/>
              </a:lnSpc>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10" dirty="0">
                <a:solidFill>
                  <a:srgbClr val="FF0000"/>
                </a:solidFill>
                <a:latin typeface="Candara"/>
                <a:cs typeface="Candara"/>
              </a:rPr>
              <a:t>SCOPE</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dirty="0">
                <a:solidFill>
                  <a:srgbClr val="073D86"/>
                </a:solidFill>
                <a:latin typeface="Candara"/>
                <a:cs typeface="Candara"/>
              </a:rPr>
              <a:t>MV </a:t>
            </a:r>
            <a:r>
              <a:rPr sz="1400" spc="-10" dirty="0">
                <a:solidFill>
                  <a:srgbClr val="073D86"/>
                </a:solidFill>
                <a:latin typeface="Candara"/>
                <a:cs typeface="Candara"/>
              </a:rPr>
              <a:t>SWITCHGEARS</a:t>
            </a:r>
            <a:endParaRPr sz="1400" dirty="0">
              <a:latin typeface="Candara"/>
              <a:cs typeface="Candara"/>
            </a:endParaRPr>
          </a:p>
          <a:p>
            <a:pPr marL="286385" indent="-273685">
              <a:lnSpc>
                <a:spcPct val="100000"/>
              </a:lnSpc>
              <a:spcBef>
                <a:spcPts val="340"/>
              </a:spcBef>
              <a:buClr>
                <a:srgbClr val="30B6FC"/>
              </a:buClr>
              <a:buFont typeface="Symbol"/>
              <a:buChar char=""/>
              <a:tabLst>
                <a:tab pos="286385" algn="l"/>
              </a:tabLst>
            </a:pPr>
            <a:r>
              <a:rPr sz="1400" spc="-10" dirty="0">
                <a:solidFill>
                  <a:srgbClr val="073D86"/>
                </a:solidFill>
                <a:latin typeface="Candara"/>
                <a:cs typeface="Candara"/>
              </a:rPr>
              <a:t>TRANSFORMERS</a:t>
            </a:r>
            <a:endParaRPr sz="1400" dirty="0">
              <a:latin typeface="Candara"/>
              <a:cs typeface="Candara"/>
            </a:endParaRPr>
          </a:p>
          <a:p>
            <a:pPr marL="286385" marR="335915" indent="-274320">
              <a:lnSpc>
                <a:spcPct val="100000"/>
              </a:lnSpc>
              <a:spcBef>
                <a:spcPts val="335"/>
              </a:spcBef>
              <a:buClr>
                <a:srgbClr val="30B6FC"/>
              </a:buClr>
              <a:buFont typeface="Symbol"/>
              <a:buChar char=""/>
              <a:tabLst>
                <a:tab pos="286385" algn="l"/>
              </a:tabLst>
            </a:pPr>
            <a:r>
              <a:rPr sz="1400" spc="-10" dirty="0">
                <a:solidFill>
                  <a:srgbClr val="073D86"/>
                </a:solidFill>
                <a:latin typeface="Candara"/>
                <a:cs typeface="Candara"/>
              </a:rPr>
              <a:t>ELECTRICAL INFRASTRUCTURE</a:t>
            </a:r>
            <a:endParaRPr sz="1400" dirty="0">
              <a:latin typeface="Candara"/>
              <a:cs typeface="Candara"/>
            </a:endParaRPr>
          </a:p>
          <a:p>
            <a:pPr marL="286385" marR="232410" indent="-274320">
              <a:lnSpc>
                <a:spcPct val="100000"/>
              </a:lnSpc>
              <a:spcBef>
                <a:spcPts val="335"/>
              </a:spcBef>
              <a:buClr>
                <a:srgbClr val="30B6FC"/>
              </a:buClr>
              <a:buFont typeface="Symbol"/>
              <a:buChar char=""/>
              <a:tabLst>
                <a:tab pos="286385" algn="l"/>
              </a:tabLst>
            </a:pPr>
            <a:r>
              <a:rPr sz="1400" spc="-10" dirty="0">
                <a:solidFill>
                  <a:srgbClr val="073D86"/>
                </a:solidFill>
                <a:latin typeface="Candara"/>
                <a:cs typeface="Candara"/>
              </a:rPr>
              <a:t>MANPOWER, INSTALLATION</a:t>
            </a:r>
            <a:r>
              <a:rPr sz="1400" spc="-35" dirty="0">
                <a:solidFill>
                  <a:srgbClr val="073D86"/>
                </a:solidFill>
                <a:latin typeface="Candara"/>
                <a:cs typeface="Candara"/>
              </a:rPr>
              <a:t> </a:t>
            </a:r>
            <a:r>
              <a:rPr sz="1400" spc="-25" dirty="0">
                <a:solidFill>
                  <a:srgbClr val="073D86"/>
                </a:solidFill>
                <a:latin typeface="Candara"/>
                <a:cs typeface="Candara"/>
              </a:rPr>
              <a:t>AND </a:t>
            </a:r>
            <a:r>
              <a:rPr sz="1400" spc="-10" dirty="0">
                <a:solidFill>
                  <a:srgbClr val="073D86"/>
                </a:solidFill>
                <a:latin typeface="Candara"/>
                <a:cs typeface="Candara"/>
              </a:rPr>
              <a:t>COMMISSIONING</a:t>
            </a:r>
            <a:endParaRPr sz="1400" dirty="0">
              <a:latin typeface="Candara"/>
              <a:cs typeface="Candara"/>
            </a:endParaRPr>
          </a:p>
          <a:p>
            <a:pPr marL="286385" indent="-273685">
              <a:lnSpc>
                <a:spcPct val="100000"/>
              </a:lnSpc>
              <a:spcBef>
                <a:spcPts val="340"/>
              </a:spcBef>
              <a:buClr>
                <a:srgbClr val="30B6FC"/>
              </a:buClr>
              <a:buFont typeface="Symbol"/>
              <a:buChar char=""/>
              <a:tabLst>
                <a:tab pos="286385" algn="l"/>
              </a:tabLst>
            </a:pPr>
            <a:r>
              <a:rPr sz="1400" dirty="0">
                <a:solidFill>
                  <a:srgbClr val="073D86"/>
                </a:solidFill>
                <a:latin typeface="Candara"/>
                <a:cs typeface="Candara"/>
              </a:rPr>
              <a:t>FIRE</a:t>
            </a:r>
            <a:r>
              <a:rPr sz="1400" spc="-25" dirty="0">
                <a:solidFill>
                  <a:srgbClr val="073D86"/>
                </a:solidFill>
                <a:latin typeface="Candara"/>
                <a:cs typeface="Candara"/>
              </a:rPr>
              <a:t> </a:t>
            </a:r>
            <a:r>
              <a:rPr sz="1400" dirty="0">
                <a:solidFill>
                  <a:srgbClr val="073D86"/>
                </a:solidFill>
                <a:latin typeface="Candara"/>
                <a:cs typeface="Candara"/>
              </a:rPr>
              <a:t>ALARM,</a:t>
            </a:r>
            <a:r>
              <a:rPr sz="1400" spc="-30" dirty="0">
                <a:solidFill>
                  <a:srgbClr val="073D86"/>
                </a:solidFill>
                <a:latin typeface="Candara"/>
                <a:cs typeface="Candara"/>
              </a:rPr>
              <a:t> </a:t>
            </a:r>
            <a:r>
              <a:rPr sz="1400" dirty="0">
                <a:solidFill>
                  <a:srgbClr val="073D86"/>
                </a:solidFill>
                <a:latin typeface="Candara"/>
                <a:cs typeface="Candara"/>
              </a:rPr>
              <a:t>CCTV,</a:t>
            </a:r>
            <a:r>
              <a:rPr sz="1400" spc="-35" dirty="0">
                <a:solidFill>
                  <a:srgbClr val="073D86"/>
                </a:solidFill>
                <a:latin typeface="Candara"/>
                <a:cs typeface="Candara"/>
              </a:rPr>
              <a:t> </a:t>
            </a:r>
            <a:r>
              <a:rPr sz="1400" spc="-25" dirty="0">
                <a:solidFill>
                  <a:srgbClr val="073D86"/>
                </a:solidFill>
                <a:latin typeface="Candara"/>
                <a:cs typeface="Candara"/>
              </a:rPr>
              <a:t>TV,</a:t>
            </a:r>
            <a:endParaRPr sz="1400" dirty="0">
              <a:latin typeface="Candara"/>
              <a:cs typeface="Candara"/>
            </a:endParaRPr>
          </a:p>
          <a:p>
            <a:pPr marL="286385">
              <a:lnSpc>
                <a:spcPct val="100000"/>
              </a:lnSpc>
            </a:pPr>
            <a:r>
              <a:rPr sz="1400" dirty="0">
                <a:solidFill>
                  <a:srgbClr val="073D86"/>
                </a:solidFill>
                <a:latin typeface="Candara"/>
                <a:cs typeface="Candara"/>
              </a:rPr>
              <a:t>NURSE</a:t>
            </a:r>
            <a:r>
              <a:rPr sz="1400" spc="-65" dirty="0">
                <a:solidFill>
                  <a:srgbClr val="073D86"/>
                </a:solidFill>
                <a:latin typeface="Candara"/>
                <a:cs typeface="Candara"/>
              </a:rPr>
              <a:t> </a:t>
            </a:r>
            <a:r>
              <a:rPr sz="1400" dirty="0">
                <a:solidFill>
                  <a:srgbClr val="073D86"/>
                </a:solidFill>
                <a:latin typeface="Candara"/>
                <a:cs typeface="Candara"/>
              </a:rPr>
              <a:t>CALL</a:t>
            </a:r>
            <a:r>
              <a:rPr sz="1400" spc="-20" dirty="0">
                <a:solidFill>
                  <a:srgbClr val="073D86"/>
                </a:solidFill>
                <a:latin typeface="Candara"/>
                <a:cs typeface="Candara"/>
              </a:rPr>
              <a:t> </a:t>
            </a:r>
            <a:r>
              <a:rPr sz="1400" spc="-10" dirty="0">
                <a:solidFill>
                  <a:srgbClr val="073D86"/>
                </a:solidFill>
                <a:latin typeface="Candara"/>
                <a:cs typeface="Candara"/>
              </a:rPr>
              <a:t>SYSTEMS</a:t>
            </a:r>
            <a:endParaRPr sz="1400" dirty="0">
              <a:latin typeface="Candara"/>
              <a:cs typeface="Candara"/>
            </a:endParaRPr>
          </a:p>
        </p:txBody>
      </p:sp>
      <p:sp>
        <p:nvSpPr>
          <p:cNvPr id="8" name="Footer Placeholder 1">
            <a:extLst>
              <a:ext uri="{FF2B5EF4-FFF2-40B4-BE49-F238E27FC236}">
                <a16:creationId xmlns:a16="http://schemas.microsoft.com/office/drawing/2014/main" id="{1F536BAA-5C08-4822-E8BE-B8648F7A95E0}"/>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4112812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E7BD6-57BA-0D0F-8D76-9B6A3F2A98B1}"/>
              </a:ext>
            </a:extLst>
          </p:cNvPr>
          <p:cNvSpPr>
            <a:spLocks noGrp="1"/>
          </p:cNvSpPr>
          <p:nvPr>
            <p:ph type="title"/>
          </p:nvPr>
        </p:nvSpPr>
        <p:spPr>
          <a:xfrm>
            <a:off x="471487" y="-21235"/>
            <a:ext cx="5915025" cy="1914702"/>
          </a:xfrm>
        </p:spPr>
        <p:txBody>
          <a:bodyPr>
            <a:normAutofit/>
          </a:bodyPr>
          <a:lstStyle/>
          <a:p>
            <a:r>
              <a:rPr lang="en-US" sz="4400" b="1" dirty="0">
                <a:solidFill>
                  <a:srgbClr val="FF9933"/>
                </a:solidFill>
                <a:latin typeface="Candara"/>
              </a:rPr>
              <a:t>           FUTURE CITY</a:t>
            </a:r>
            <a:endParaRPr lang="en-US" sz="4400" b="1" dirty="0">
              <a:solidFill>
                <a:schemeClr val="accent4">
                  <a:lumMod val="60000"/>
                  <a:lumOff val="40000"/>
                </a:schemeClr>
              </a:solidFill>
              <a:latin typeface="Candara Light" panose="020E0502030303020204" pitchFamily="34" charset="0"/>
            </a:endParaRPr>
          </a:p>
        </p:txBody>
      </p:sp>
      <p:pic>
        <p:nvPicPr>
          <p:cNvPr id="5" name="object 4">
            <a:extLst>
              <a:ext uri="{FF2B5EF4-FFF2-40B4-BE49-F238E27FC236}">
                <a16:creationId xmlns:a16="http://schemas.microsoft.com/office/drawing/2014/main" id="{A6D05B3F-8B81-56BD-882B-2E2D968E51F8}"/>
              </a:ext>
            </a:extLst>
          </p:cNvPr>
          <p:cNvPicPr/>
          <p:nvPr/>
        </p:nvPicPr>
        <p:blipFill>
          <a:blip r:embed="rId2" cstate="print"/>
          <a:stretch>
            <a:fillRect/>
          </a:stretch>
        </p:blipFill>
        <p:spPr>
          <a:xfrm>
            <a:off x="647700" y="2197608"/>
            <a:ext cx="5562600" cy="3307079"/>
          </a:xfrm>
          <a:prstGeom prst="rect">
            <a:avLst/>
          </a:prstGeom>
        </p:spPr>
      </p:pic>
      <p:sp>
        <p:nvSpPr>
          <p:cNvPr id="6" name="object 2">
            <a:extLst>
              <a:ext uri="{FF2B5EF4-FFF2-40B4-BE49-F238E27FC236}">
                <a16:creationId xmlns:a16="http://schemas.microsoft.com/office/drawing/2014/main" id="{707D31A4-903B-7E3C-9792-DF81A4081AA5}"/>
              </a:ext>
            </a:extLst>
          </p:cNvPr>
          <p:cNvSpPr txBox="1"/>
          <p:nvPr/>
        </p:nvSpPr>
        <p:spPr>
          <a:xfrm>
            <a:off x="647699" y="5633366"/>
            <a:ext cx="3938589" cy="3149580"/>
          </a:xfrm>
          <a:prstGeom prst="rect">
            <a:avLst/>
          </a:prstGeom>
        </p:spPr>
        <p:txBody>
          <a:bodyPr vert="horz" wrap="square" lIns="0" tIns="88900" rIns="0" bIns="0" rtlCol="0">
            <a:spAutoFit/>
          </a:bodyPr>
          <a:lstStyle/>
          <a:p>
            <a:pPr marL="79375">
              <a:lnSpc>
                <a:spcPct val="100000"/>
              </a:lnSpc>
              <a:spcBef>
                <a:spcPts val="700"/>
              </a:spcBef>
            </a:pPr>
            <a:r>
              <a:rPr sz="1400" b="1" dirty="0">
                <a:solidFill>
                  <a:srgbClr val="FF0000"/>
                </a:solidFill>
                <a:latin typeface="Candara"/>
                <a:cs typeface="Candara"/>
              </a:rPr>
              <a:t>PROJECT</a:t>
            </a:r>
            <a:r>
              <a:rPr sz="1400" b="1" spc="-30" dirty="0">
                <a:solidFill>
                  <a:srgbClr val="FF0000"/>
                </a:solidFill>
                <a:latin typeface="Candara"/>
                <a:cs typeface="Candara"/>
              </a:rPr>
              <a:t> </a:t>
            </a:r>
            <a:r>
              <a:rPr sz="1400" b="1" spc="-20" dirty="0">
                <a:solidFill>
                  <a:srgbClr val="FF0000"/>
                </a:solidFill>
                <a:latin typeface="Candara"/>
                <a:cs typeface="Candara"/>
              </a:rPr>
              <a:t>INFO</a:t>
            </a:r>
            <a:endParaRPr sz="1400" dirty="0">
              <a:latin typeface="Candara"/>
              <a:cs typeface="Candara"/>
            </a:endParaRPr>
          </a:p>
          <a:p>
            <a:pPr marL="286385" indent="-273685">
              <a:lnSpc>
                <a:spcPct val="100000"/>
              </a:lnSpc>
              <a:spcBef>
                <a:spcPts val="600"/>
              </a:spcBef>
              <a:buClr>
                <a:srgbClr val="30B6FC"/>
              </a:buClr>
              <a:buFont typeface="Symbol"/>
              <a:buChar char=""/>
              <a:tabLst>
                <a:tab pos="286385" algn="l"/>
              </a:tabLst>
            </a:pPr>
            <a:r>
              <a:rPr sz="1400" dirty="0">
                <a:solidFill>
                  <a:srgbClr val="073D86"/>
                </a:solidFill>
                <a:latin typeface="Candara"/>
                <a:cs typeface="Candara"/>
              </a:rPr>
              <a:t>EPC:</a:t>
            </a:r>
            <a:r>
              <a:rPr sz="1400" spc="-25" dirty="0">
                <a:solidFill>
                  <a:srgbClr val="073D86"/>
                </a:solidFill>
                <a:latin typeface="Candara"/>
                <a:cs typeface="Candara"/>
              </a:rPr>
              <a:t> </a:t>
            </a:r>
            <a:r>
              <a:rPr sz="1400" dirty="0">
                <a:solidFill>
                  <a:srgbClr val="073D86"/>
                </a:solidFill>
                <a:latin typeface="Candara"/>
                <a:cs typeface="Candara"/>
              </a:rPr>
              <a:t>DAGLI</a:t>
            </a:r>
            <a:r>
              <a:rPr sz="1400" spc="-5" dirty="0">
                <a:solidFill>
                  <a:srgbClr val="073D86"/>
                </a:solidFill>
                <a:latin typeface="Candara"/>
                <a:cs typeface="Candara"/>
              </a:rPr>
              <a:t> </a:t>
            </a:r>
            <a:r>
              <a:rPr sz="1400" spc="-20" dirty="0">
                <a:solidFill>
                  <a:srgbClr val="073D86"/>
                </a:solidFill>
                <a:latin typeface="Candara"/>
                <a:cs typeface="Candara"/>
              </a:rPr>
              <a:t>GROUP</a:t>
            </a:r>
            <a:endParaRPr sz="1400" dirty="0">
              <a:latin typeface="Candara"/>
              <a:cs typeface="Candara"/>
            </a:endParaRPr>
          </a:p>
          <a:p>
            <a:pPr marL="286385" indent="-273685">
              <a:lnSpc>
                <a:spcPct val="100000"/>
              </a:lnSpc>
              <a:spcBef>
                <a:spcPts val="360"/>
              </a:spcBef>
              <a:buClr>
                <a:srgbClr val="30B6FC"/>
              </a:buClr>
              <a:buFont typeface="Symbol"/>
              <a:buChar char=""/>
              <a:tabLst>
                <a:tab pos="286385" algn="l"/>
              </a:tabLst>
            </a:pPr>
            <a:r>
              <a:rPr sz="1400" dirty="0">
                <a:solidFill>
                  <a:srgbClr val="073D86"/>
                </a:solidFill>
                <a:latin typeface="Candara"/>
                <a:cs typeface="Candara"/>
              </a:rPr>
              <a:t>EXECUTION:</a:t>
            </a:r>
            <a:r>
              <a:rPr sz="1400" spc="-10" dirty="0">
                <a:solidFill>
                  <a:srgbClr val="073D86"/>
                </a:solidFill>
                <a:latin typeface="Candara"/>
                <a:cs typeface="Candara"/>
              </a:rPr>
              <a:t> 2011-</a:t>
            </a:r>
            <a:r>
              <a:rPr sz="1400" spc="-20" dirty="0">
                <a:solidFill>
                  <a:srgbClr val="073D86"/>
                </a:solidFill>
                <a:latin typeface="Candara"/>
                <a:cs typeface="Candara"/>
              </a:rPr>
              <a:t>2014</a:t>
            </a:r>
            <a:endParaRPr sz="1400" dirty="0">
              <a:latin typeface="Candara"/>
              <a:cs typeface="Candara"/>
            </a:endParaRPr>
          </a:p>
          <a:p>
            <a:pPr>
              <a:lnSpc>
                <a:spcPct val="100000"/>
              </a:lnSpc>
              <a:spcBef>
                <a:spcPts val="330"/>
              </a:spcBef>
              <a:buClr>
                <a:srgbClr val="30B6FC"/>
              </a:buClr>
              <a:buFont typeface="Symbol"/>
              <a:buChar char=""/>
            </a:pPr>
            <a:endParaRPr sz="1400" dirty="0">
              <a:latin typeface="Candara"/>
              <a:cs typeface="Candara"/>
            </a:endParaRPr>
          </a:p>
          <a:p>
            <a:pPr marL="177165">
              <a:lnSpc>
                <a:spcPct val="100000"/>
              </a:lnSpc>
            </a:pPr>
            <a:r>
              <a:rPr sz="1400" b="1" dirty="0">
                <a:solidFill>
                  <a:srgbClr val="FF0000"/>
                </a:solidFill>
                <a:latin typeface="Candara"/>
                <a:cs typeface="Candara"/>
              </a:rPr>
              <a:t>PROJECT</a:t>
            </a:r>
            <a:r>
              <a:rPr sz="1400" b="1" spc="-20" dirty="0">
                <a:solidFill>
                  <a:srgbClr val="FF0000"/>
                </a:solidFill>
                <a:latin typeface="Candara"/>
                <a:cs typeface="Candara"/>
              </a:rPr>
              <a:t> SCOPE</a:t>
            </a:r>
            <a:endParaRPr sz="1400" dirty="0">
              <a:latin typeface="Candara"/>
              <a:cs typeface="Candara"/>
            </a:endParaRPr>
          </a:p>
          <a:p>
            <a:pPr marL="286385" indent="-273685">
              <a:lnSpc>
                <a:spcPct val="100000"/>
              </a:lnSpc>
              <a:spcBef>
                <a:spcPts val="360"/>
              </a:spcBef>
              <a:buClr>
                <a:srgbClr val="30B6FC"/>
              </a:buClr>
              <a:buFont typeface="Symbol"/>
              <a:buChar char=""/>
              <a:tabLst>
                <a:tab pos="286385" algn="l"/>
              </a:tabLst>
            </a:pPr>
            <a:r>
              <a:rPr sz="1400" dirty="0">
                <a:solidFill>
                  <a:srgbClr val="073D86"/>
                </a:solidFill>
                <a:latin typeface="Candara"/>
                <a:cs typeface="Candara"/>
              </a:rPr>
              <a:t>MV</a:t>
            </a:r>
            <a:r>
              <a:rPr sz="1400" spc="-15" dirty="0">
                <a:solidFill>
                  <a:srgbClr val="073D86"/>
                </a:solidFill>
                <a:latin typeface="Candara"/>
                <a:cs typeface="Candara"/>
              </a:rPr>
              <a:t> </a:t>
            </a:r>
            <a:r>
              <a:rPr sz="1400" spc="-10" dirty="0">
                <a:solidFill>
                  <a:srgbClr val="073D86"/>
                </a:solidFill>
                <a:latin typeface="Candara"/>
                <a:cs typeface="Candara"/>
              </a:rPr>
              <a:t>SWITCHGEARS</a:t>
            </a:r>
            <a:endParaRPr sz="1400" dirty="0">
              <a:latin typeface="Candara"/>
              <a:cs typeface="Candara"/>
            </a:endParaRPr>
          </a:p>
          <a:p>
            <a:pPr marL="286385" indent="-273685">
              <a:lnSpc>
                <a:spcPct val="100000"/>
              </a:lnSpc>
              <a:spcBef>
                <a:spcPts val="360"/>
              </a:spcBef>
              <a:buClr>
                <a:srgbClr val="30B6FC"/>
              </a:buClr>
              <a:buFont typeface="Symbol"/>
              <a:buChar char=""/>
              <a:tabLst>
                <a:tab pos="286385" algn="l"/>
              </a:tabLst>
            </a:pPr>
            <a:r>
              <a:rPr sz="1400" spc="-10" dirty="0">
                <a:solidFill>
                  <a:srgbClr val="073D86"/>
                </a:solidFill>
                <a:latin typeface="Candara"/>
                <a:cs typeface="Candara"/>
              </a:rPr>
              <a:t>TRANSFORMERS</a:t>
            </a:r>
            <a:endParaRPr sz="1400" dirty="0">
              <a:latin typeface="Candara"/>
              <a:cs typeface="Candara"/>
            </a:endParaRPr>
          </a:p>
          <a:p>
            <a:pPr marL="286385" marR="202565" indent="-274320">
              <a:lnSpc>
                <a:spcPct val="100000"/>
              </a:lnSpc>
              <a:spcBef>
                <a:spcPts val="360"/>
              </a:spcBef>
              <a:buClr>
                <a:srgbClr val="30B6FC"/>
              </a:buClr>
              <a:buFont typeface="Symbol"/>
              <a:buChar char=""/>
              <a:tabLst>
                <a:tab pos="286385" algn="l"/>
              </a:tabLst>
            </a:pPr>
            <a:r>
              <a:rPr sz="1400" dirty="0">
                <a:solidFill>
                  <a:srgbClr val="073D86"/>
                </a:solidFill>
                <a:latin typeface="Candara"/>
                <a:cs typeface="Candara"/>
              </a:rPr>
              <a:t>LV</a:t>
            </a:r>
            <a:r>
              <a:rPr sz="1400" spc="-10" dirty="0">
                <a:solidFill>
                  <a:srgbClr val="073D86"/>
                </a:solidFill>
                <a:latin typeface="Candara"/>
                <a:cs typeface="Candara"/>
              </a:rPr>
              <a:t> ELECTRICAL</a:t>
            </a:r>
            <a:r>
              <a:rPr sz="1400" spc="-40" dirty="0">
                <a:solidFill>
                  <a:srgbClr val="073D86"/>
                </a:solidFill>
                <a:latin typeface="Candara"/>
                <a:cs typeface="Candara"/>
              </a:rPr>
              <a:t> </a:t>
            </a:r>
            <a:r>
              <a:rPr sz="1400" dirty="0">
                <a:solidFill>
                  <a:srgbClr val="073D86"/>
                </a:solidFill>
                <a:latin typeface="Candara"/>
                <a:cs typeface="Candara"/>
              </a:rPr>
              <a:t>BOARDS</a:t>
            </a:r>
            <a:r>
              <a:rPr sz="1400" spc="-20" dirty="0">
                <a:solidFill>
                  <a:srgbClr val="073D86"/>
                </a:solidFill>
                <a:latin typeface="Candara"/>
                <a:cs typeface="Candara"/>
              </a:rPr>
              <a:t> </a:t>
            </a:r>
            <a:r>
              <a:rPr sz="1400" spc="-50" dirty="0">
                <a:solidFill>
                  <a:srgbClr val="073D86"/>
                </a:solidFill>
                <a:latin typeface="Candara"/>
                <a:cs typeface="Candara"/>
              </a:rPr>
              <a:t>&amp; </a:t>
            </a:r>
            <a:r>
              <a:rPr sz="1400" dirty="0">
                <a:solidFill>
                  <a:srgbClr val="073D86"/>
                </a:solidFill>
                <a:latin typeface="Candara"/>
                <a:cs typeface="Candara"/>
              </a:rPr>
              <a:t>EQUIPMENTS</a:t>
            </a:r>
            <a:r>
              <a:rPr sz="1400" spc="-45" dirty="0">
                <a:solidFill>
                  <a:srgbClr val="073D86"/>
                </a:solidFill>
                <a:latin typeface="Candara"/>
                <a:cs typeface="Candara"/>
              </a:rPr>
              <a:t> </a:t>
            </a:r>
            <a:r>
              <a:rPr sz="1400" spc="-20" dirty="0">
                <a:solidFill>
                  <a:srgbClr val="073D86"/>
                </a:solidFill>
                <a:latin typeface="Candara"/>
                <a:cs typeface="Candara"/>
              </a:rPr>
              <a:t>(GE)</a:t>
            </a:r>
            <a:endParaRPr sz="1400" dirty="0">
              <a:latin typeface="Candara"/>
              <a:cs typeface="Candara"/>
            </a:endParaRPr>
          </a:p>
          <a:p>
            <a:pPr marL="286385" marR="825500" indent="-274320">
              <a:lnSpc>
                <a:spcPct val="100000"/>
              </a:lnSpc>
              <a:spcBef>
                <a:spcPts val="360"/>
              </a:spcBef>
              <a:buClr>
                <a:srgbClr val="30B6FC"/>
              </a:buClr>
              <a:buFont typeface="Symbol"/>
              <a:buChar char=""/>
              <a:tabLst>
                <a:tab pos="286385" algn="l"/>
              </a:tabLst>
            </a:pPr>
            <a:r>
              <a:rPr sz="1400" spc="-10" dirty="0">
                <a:solidFill>
                  <a:srgbClr val="073D86"/>
                </a:solidFill>
                <a:latin typeface="Candara"/>
                <a:cs typeface="Candara"/>
              </a:rPr>
              <a:t>ELECTRICAL INFRASTRUCTURE</a:t>
            </a:r>
            <a:endParaRPr sz="1400" dirty="0">
              <a:latin typeface="Candara"/>
              <a:cs typeface="Candara"/>
            </a:endParaRPr>
          </a:p>
          <a:p>
            <a:pPr marL="286385" marR="5080" indent="-274320">
              <a:lnSpc>
                <a:spcPct val="100000"/>
              </a:lnSpc>
              <a:spcBef>
                <a:spcPts val="360"/>
              </a:spcBef>
              <a:buClr>
                <a:srgbClr val="30B6FC"/>
              </a:buClr>
              <a:buFont typeface="Symbol"/>
              <a:buChar char=""/>
              <a:tabLst>
                <a:tab pos="286385" algn="l"/>
              </a:tabLst>
            </a:pPr>
            <a:r>
              <a:rPr sz="1400" dirty="0">
                <a:solidFill>
                  <a:srgbClr val="073D86"/>
                </a:solidFill>
                <a:latin typeface="Candara"/>
                <a:cs typeface="Candara"/>
              </a:rPr>
              <a:t>MANPOWER,</a:t>
            </a:r>
            <a:r>
              <a:rPr sz="1400" spc="-65" dirty="0">
                <a:solidFill>
                  <a:srgbClr val="073D86"/>
                </a:solidFill>
                <a:latin typeface="Candara"/>
                <a:cs typeface="Candara"/>
              </a:rPr>
              <a:t> </a:t>
            </a:r>
            <a:r>
              <a:rPr sz="1400" spc="-10" dirty="0">
                <a:solidFill>
                  <a:srgbClr val="073D86"/>
                </a:solidFill>
                <a:latin typeface="Candara"/>
                <a:cs typeface="Candara"/>
              </a:rPr>
              <a:t>INSTALLATION </a:t>
            </a:r>
            <a:r>
              <a:rPr sz="1400" dirty="0">
                <a:solidFill>
                  <a:srgbClr val="073D86"/>
                </a:solidFill>
                <a:latin typeface="Candara"/>
                <a:cs typeface="Candara"/>
              </a:rPr>
              <a:t>AND</a:t>
            </a:r>
            <a:r>
              <a:rPr sz="1400" spc="-25" dirty="0">
                <a:solidFill>
                  <a:srgbClr val="073D86"/>
                </a:solidFill>
                <a:latin typeface="Candara"/>
                <a:cs typeface="Candara"/>
              </a:rPr>
              <a:t> </a:t>
            </a:r>
            <a:r>
              <a:rPr sz="1400" spc="-10" dirty="0">
                <a:solidFill>
                  <a:srgbClr val="073D86"/>
                </a:solidFill>
                <a:latin typeface="Candara"/>
                <a:cs typeface="Candara"/>
              </a:rPr>
              <a:t>COMMISSIONING</a:t>
            </a:r>
            <a:endParaRPr sz="1400" dirty="0">
              <a:latin typeface="Candara"/>
              <a:cs typeface="Candara"/>
            </a:endParaRPr>
          </a:p>
          <a:p>
            <a:pPr marL="286385" indent="-273685">
              <a:lnSpc>
                <a:spcPct val="100000"/>
              </a:lnSpc>
              <a:spcBef>
                <a:spcPts val="365"/>
              </a:spcBef>
              <a:buClr>
                <a:srgbClr val="30B6FC"/>
              </a:buClr>
              <a:buFont typeface="Symbol"/>
              <a:buChar char=""/>
              <a:tabLst>
                <a:tab pos="286385" algn="l"/>
              </a:tabLst>
            </a:pPr>
            <a:r>
              <a:rPr sz="1400" dirty="0">
                <a:solidFill>
                  <a:srgbClr val="073D86"/>
                </a:solidFill>
                <a:latin typeface="Candara"/>
                <a:cs typeface="Candara"/>
              </a:rPr>
              <a:t>FIRE</a:t>
            </a:r>
            <a:r>
              <a:rPr sz="1400" spc="-35" dirty="0">
                <a:solidFill>
                  <a:srgbClr val="073D86"/>
                </a:solidFill>
                <a:latin typeface="Candara"/>
                <a:cs typeface="Candara"/>
              </a:rPr>
              <a:t> </a:t>
            </a:r>
            <a:r>
              <a:rPr sz="1400" dirty="0">
                <a:solidFill>
                  <a:srgbClr val="073D86"/>
                </a:solidFill>
                <a:latin typeface="Candara"/>
                <a:cs typeface="Candara"/>
              </a:rPr>
              <a:t>ALARM</a:t>
            </a:r>
            <a:r>
              <a:rPr sz="1400" spc="-25" dirty="0">
                <a:solidFill>
                  <a:srgbClr val="073D86"/>
                </a:solidFill>
                <a:latin typeface="Candara"/>
                <a:cs typeface="Candara"/>
              </a:rPr>
              <a:t> </a:t>
            </a:r>
            <a:r>
              <a:rPr sz="1400" spc="-10" dirty="0">
                <a:solidFill>
                  <a:srgbClr val="073D86"/>
                </a:solidFill>
                <a:latin typeface="Candara"/>
                <a:cs typeface="Candara"/>
              </a:rPr>
              <a:t>SYSTEM</a:t>
            </a:r>
            <a:endParaRPr sz="1400" dirty="0">
              <a:latin typeface="Candara"/>
              <a:cs typeface="Candara"/>
            </a:endParaRPr>
          </a:p>
        </p:txBody>
      </p:sp>
      <p:sp>
        <p:nvSpPr>
          <p:cNvPr id="8" name="Footer Placeholder 1">
            <a:extLst>
              <a:ext uri="{FF2B5EF4-FFF2-40B4-BE49-F238E27FC236}">
                <a16:creationId xmlns:a16="http://schemas.microsoft.com/office/drawing/2014/main" id="{AABC76E2-F330-4D21-A58A-C8CD369134DE}"/>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2516256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9A544CC-6CE7-1C6D-0F90-3F48CF61B437}"/>
              </a:ext>
            </a:extLst>
          </p:cNvPr>
          <p:cNvSpPr>
            <a:spLocks noGrp="1"/>
          </p:cNvSpPr>
          <p:nvPr>
            <p:ph type="title"/>
          </p:nvPr>
        </p:nvSpPr>
        <p:spPr>
          <a:xfrm>
            <a:off x="-50863" y="46898"/>
            <a:ext cx="6858000" cy="1914702"/>
          </a:xfrm>
        </p:spPr>
        <p:txBody>
          <a:bodyPr>
            <a:normAutofit/>
          </a:bodyPr>
          <a:lstStyle/>
          <a:p>
            <a:r>
              <a:rPr lang="en-US" sz="4000" b="1" dirty="0">
                <a:solidFill>
                  <a:srgbClr val="FF9933"/>
                </a:solidFill>
                <a:latin typeface="Candara"/>
              </a:rPr>
              <a:t>BEYLIKDUZU METROBUS LINE</a:t>
            </a:r>
            <a:endParaRPr lang="en-US" sz="4000" b="1" dirty="0">
              <a:solidFill>
                <a:schemeClr val="accent4">
                  <a:lumMod val="60000"/>
                  <a:lumOff val="40000"/>
                </a:schemeClr>
              </a:solidFill>
              <a:latin typeface="Candara Light" panose="020E0502030303020204" pitchFamily="34" charset="0"/>
            </a:endParaRPr>
          </a:p>
        </p:txBody>
      </p:sp>
      <p:pic>
        <p:nvPicPr>
          <p:cNvPr id="6" name="Picture 5">
            <a:extLst>
              <a:ext uri="{FF2B5EF4-FFF2-40B4-BE49-F238E27FC236}">
                <a16:creationId xmlns:a16="http://schemas.microsoft.com/office/drawing/2014/main" id="{3022A4C3-F180-A6A0-CF52-41CCEF128E42}"/>
              </a:ext>
            </a:extLst>
          </p:cNvPr>
          <p:cNvPicPr>
            <a:picLocks noChangeAspect="1"/>
          </p:cNvPicPr>
          <p:nvPr/>
        </p:nvPicPr>
        <p:blipFill>
          <a:blip r:embed="rId2"/>
          <a:stretch>
            <a:fillRect/>
          </a:stretch>
        </p:blipFill>
        <p:spPr>
          <a:xfrm>
            <a:off x="353569" y="1595840"/>
            <a:ext cx="6108192" cy="4378240"/>
          </a:xfrm>
          <a:prstGeom prst="rect">
            <a:avLst/>
          </a:prstGeom>
        </p:spPr>
      </p:pic>
      <p:sp>
        <p:nvSpPr>
          <p:cNvPr id="7" name="object 2">
            <a:extLst>
              <a:ext uri="{FF2B5EF4-FFF2-40B4-BE49-F238E27FC236}">
                <a16:creationId xmlns:a16="http://schemas.microsoft.com/office/drawing/2014/main" id="{69689FB9-B19D-E1A4-1E1B-173703D33614}"/>
              </a:ext>
            </a:extLst>
          </p:cNvPr>
          <p:cNvSpPr txBox="1"/>
          <p:nvPr/>
        </p:nvSpPr>
        <p:spPr>
          <a:xfrm>
            <a:off x="471486" y="6242819"/>
            <a:ext cx="3954209" cy="3292567"/>
          </a:xfrm>
          <a:prstGeom prst="rect">
            <a:avLst/>
          </a:prstGeom>
        </p:spPr>
        <p:txBody>
          <a:bodyPr vert="horz" wrap="square" lIns="0" tIns="55244" rIns="0" bIns="0" rtlCol="0">
            <a:spAutoFit/>
          </a:bodyPr>
          <a:lstStyle/>
          <a:p>
            <a:pPr marL="50800">
              <a:lnSpc>
                <a:spcPct val="100000"/>
              </a:lnSpc>
              <a:spcBef>
                <a:spcPts val="434"/>
              </a:spcBef>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20" dirty="0">
                <a:solidFill>
                  <a:srgbClr val="FF0000"/>
                </a:solidFill>
                <a:latin typeface="Candara"/>
                <a:cs typeface="Candara"/>
              </a:rPr>
              <a:t>INFO</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dirty="0">
                <a:solidFill>
                  <a:srgbClr val="073D86"/>
                </a:solidFill>
                <a:latin typeface="Candara"/>
                <a:cs typeface="Candara"/>
              </a:rPr>
              <a:t>EPC:</a:t>
            </a:r>
            <a:r>
              <a:rPr sz="1400" spc="-40" dirty="0">
                <a:solidFill>
                  <a:srgbClr val="073D86"/>
                </a:solidFill>
                <a:latin typeface="Candara"/>
                <a:cs typeface="Candara"/>
              </a:rPr>
              <a:t> </a:t>
            </a:r>
            <a:r>
              <a:rPr lang="en-US" sz="1400" spc="-40" dirty="0">
                <a:solidFill>
                  <a:srgbClr val="073D86"/>
                </a:solidFill>
                <a:latin typeface="Candara"/>
                <a:cs typeface="Candara"/>
              </a:rPr>
              <a:t> NAS &amp; OZYURT  CONSTRUCTION</a:t>
            </a:r>
            <a:endParaRPr sz="1400" dirty="0">
              <a:latin typeface="Candara"/>
              <a:cs typeface="Candara"/>
            </a:endParaRPr>
          </a:p>
          <a:p>
            <a:pPr marL="286385" indent="-273685">
              <a:spcBef>
                <a:spcPts val="335"/>
              </a:spcBef>
              <a:buClr>
                <a:srgbClr val="30B6FC"/>
              </a:buClr>
              <a:buFont typeface="Symbol"/>
              <a:buChar char=""/>
              <a:tabLst>
                <a:tab pos="286385" algn="l"/>
              </a:tabLst>
            </a:pPr>
            <a:r>
              <a:rPr sz="1400" dirty="0">
                <a:solidFill>
                  <a:srgbClr val="073D86"/>
                </a:solidFill>
                <a:latin typeface="Candara"/>
                <a:cs typeface="Candara"/>
              </a:rPr>
              <a:t>EXECUTION:</a:t>
            </a:r>
            <a:r>
              <a:rPr sz="1400" spc="-10" dirty="0">
                <a:solidFill>
                  <a:srgbClr val="073D86"/>
                </a:solidFill>
                <a:latin typeface="Candara"/>
                <a:cs typeface="Candara"/>
              </a:rPr>
              <a:t> </a:t>
            </a:r>
            <a:r>
              <a:rPr sz="1400" spc="-20" dirty="0">
                <a:solidFill>
                  <a:srgbClr val="073D86"/>
                </a:solidFill>
                <a:latin typeface="Candara"/>
                <a:cs typeface="Candara"/>
              </a:rPr>
              <a:t>20</a:t>
            </a:r>
            <a:r>
              <a:rPr lang="en-US" sz="1400" spc="-20" dirty="0">
                <a:solidFill>
                  <a:srgbClr val="073D86"/>
                </a:solidFill>
                <a:latin typeface="Candara"/>
                <a:cs typeface="Candara"/>
              </a:rPr>
              <a:t>11- 2012</a:t>
            </a:r>
            <a:endParaRPr lang="en-US" sz="1400" dirty="0">
              <a:latin typeface="Candara"/>
              <a:cs typeface="Candara"/>
            </a:endParaRPr>
          </a:p>
          <a:p>
            <a:pPr marL="165100">
              <a:lnSpc>
                <a:spcPct val="100000"/>
              </a:lnSpc>
            </a:pPr>
            <a:endParaRPr lang="en-US" sz="1400" dirty="0">
              <a:latin typeface="Candara"/>
              <a:cs typeface="Candara"/>
            </a:endParaRPr>
          </a:p>
          <a:p>
            <a:pPr marL="165100">
              <a:lnSpc>
                <a:spcPct val="100000"/>
              </a:lnSpc>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10" dirty="0">
                <a:solidFill>
                  <a:srgbClr val="FF0000"/>
                </a:solidFill>
                <a:latin typeface="Candara"/>
                <a:cs typeface="Candara"/>
              </a:rPr>
              <a:t>SCOPE</a:t>
            </a:r>
            <a:endParaRPr sz="1400" dirty="0">
              <a:latin typeface="Candara"/>
              <a:cs typeface="Candara"/>
            </a:endParaRPr>
          </a:p>
          <a:p>
            <a:pPr>
              <a:lnSpc>
                <a:spcPct val="100000"/>
              </a:lnSpc>
              <a:spcBef>
                <a:spcPts val="640"/>
              </a:spcBef>
            </a:pPr>
            <a:endParaRPr sz="1400" dirty="0">
              <a:latin typeface="Candara"/>
              <a:cs typeface="Candara"/>
            </a:endParaRPr>
          </a:p>
          <a:p>
            <a:pPr marL="286385" indent="-273685">
              <a:lnSpc>
                <a:spcPct val="100000"/>
              </a:lnSpc>
              <a:spcBef>
                <a:spcPts val="360"/>
              </a:spcBef>
              <a:buClr>
                <a:srgbClr val="30B6FC"/>
              </a:buClr>
              <a:buFont typeface="Symbol"/>
              <a:buChar char=""/>
              <a:tabLst>
                <a:tab pos="286385" algn="l"/>
              </a:tabLst>
            </a:pPr>
            <a:r>
              <a:rPr lang="en-US" sz="1400" dirty="0">
                <a:solidFill>
                  <a:srgbClr val="073D86"/>
                </a:solidFill>
                <a:latin typeface="Candara"/>
                <a:cs typeface="Candara"/>
              </a:rPr>
              <a:t>MV</a:t>
            </a:r>
            <a:r>
              <a:rPr lang="en-US" sz="1400" spc="-15" dirty="0">
                <a:solidFill>
                  <a:srgbClr val="073D86"/>
                </a:solidFill>
                <a:latin typeface="Candara"/>
                <a:cs typeface="Candara"/>
              </a:rPr>
              <a:t> </a:t>
            </a:r>
            <a:r>
              <a:rPr lang="en-US" sz="1400" spc="-10" dirty="0">
                <a:solidFill>
                  <a:srgbClr val="073D86"/>
                </a:solidFill>
                <a:latin typeface="Candara"/>
                <a:cs typeface="Candara"/>
              </a:rPr>
              <a:t>SWITCHGEARS</a:t>
            </a:r>
            <a:endParaRPr lang="en-US" sz="1400" dirty="0">
              <a:latin typeface="Candara"/>
              <a:cs typeface="Candara"/>
            </a:endParaRPr>
          </a:p>
          <a:p>
            <a:pPr marL="286385" indent="-273685">
              <a:lnSpc>
                <a:spcPct val="100000"/>
              </a:lnSpc>
              <a:spcBef>
                <a:spcPts val="360"/>
              </a:spcBef>
              <a:buClr>
                <a:srgbClr val="30B6FC"/>
              </a:buClr>
              <a:buFont typeface="Symbol"/>
              <a:buChar char=""/>
              <a:tabLst>
                <a:tab pos="286385" algn="l"/>
              </a:tabLst>
            </a:pPr>
            <a:r>
              <a:rPr lang="en-US" sz="1400" spc="-10" dirty="0">
                <a:solidFill>
                  <a:srgbClr val="073D86"/>
                </a:solidFill>
                <a:latin typeface="Candara"/>
                <a:cs typeface="Candara"/>
              </a:rPr>
              <a:t>TRANSFORMERS</a:t>
            </a:r>
            <a:endParaRPr lang="en-US" sz="1400" dirty="0">
              <a:latin typeface="Candara"/>
              <a:cs typeface="Candara"/>
            </a:endParaRPr>
          </a:p>
          <a:p>
            <a:pPr marL="286385" marR="202565" indent="-274320">
              <a:lnSpc>
                <a:spcPct val="100000"/>
              </a:lnSpc>
              <a:spcBef>
                <a:spcPts val="360"/>
              </a:spcBef>
              <a:buClr>
                <a:srgbClr val="30B6FC"/>
              </a:buClr>
              <a:buFont typeface="Symbol"/>
              <a:buChar char=""/>
              <a:tabLst>
                <a:tab pos="286385" algn="l"/>
              </a:tabLst>
            </a:pPr>
            <a:r>
              <a:rPr lang="en-US" sz="1400" dirty="0">
                <a:solidFill>
                  <a:srgbClr val="073D86"/>
                </a:solidFill>
                <a:latin typeface="Candara"/>
                <a:cs typeface="Candara"/>
              </a:rPr>
              <a:t>LV</a:t>
            </a:r>
            <a:r>
              <a:rPr lang="en-US" sz="1400" spc="-10" dirty="0">
                <a:solidFill>
                  <a:srgbClr val="073D86"/>
                </a:solidFill>
                <a:latin typeface="Candara"/>
                <a:cs typeface="Candara"/>
              </a:rPr>
              <a:t> ELECTRICAL</a:t>
            </a:r>
            <a:r>
              <a:rPr lang="en-US" sz="1400" spc="-40" dirty="0">
                <a:solidFill>
                  <a:srgbClr val="073D86"/>
                </a:solidFill>
                <a:latin typeface="Candara"/>
                <a:cs typeface="Candara"/>
              </a:rPr>
              <a:t> </a:t>
            </a:r>
            <a:r>
              <a:rPr lang="en-US" sz="1400" dirty="0">
                <a:solidFill>
                  <a:srgbClr val="073D86"/>
                </a:solidFill>
                <a:latin typeface="Candara"/>
                <a:cs typeface="Candara"/>
              </a:rPr>
              <a:t>BOARDS</a:t>
            </a:r>
            <a:r>
              <a:rPr lang="en-US" sz="1400" spc="-20" dirty="0">
                <a:solidFill>
                  <a:srgbClr val="073D86"/>
                </a:solidFill>
                <a:latin typeface="Candara"/>
                <a:cs typeface="Candara"/>
              </a:rPr>
              <a:t> </a:t>
            </a:r>
            <a:r>
              <a:rPr lang="en-US" sz="1400" spc="-50" dirty="0">
                <a:solidFill>
                  <a:srgbClr val="073D86"/>
                </a:solidFill>
                <a:latin typeface="Candara"/>
                <a:cs typeface="Candara"/>
              </a:rPr>
              <a:t>&amp; </a:t>
            </a:r>
            <a:r>
              <a:rPr lang="en-US" sz="1400" dirty="0">
                <a:solidFill>
                  <a:srgbClr val="073D86"/>
                </a:solidFill>
                <a:latin typeface="Candara"/>
                <a:cs typeface="Candara"/>
              </a:rPr>
              <a:t>EQUIPMENTS</a:t>
            </a:r>
            <a:r>
              <a:rPr lang="en-US" sz="1400" spc="-45" dirty="0">
                <a:solidFill>
                  <a:srgbClr val="073D86"/>
                </a:solidFill>
                <a:latin typeface="Candara"/>
                <a:cs typeface="Candara"/>
              </a:rPr>
              <a:t> </a:t>
            </a:r>
            <a:r>
              <a:rPr lang="en-US" sz="1400" spc="-20" dirty="0">
                <a:solidFill>
                  <a:srgbClr val="073D86"/>
                </a:solidFill>
                <a:latin typeface="Candara"/>
                <a:cs typeface="Candara"/>
              </a:rPr>
              <a:t>(GE)</a:t>
            </a:r>
            <a:endParaRPr lang="en-US" sz="1400" dirty="0">
              <a:latin typeface="Candara"/>
              <a:cs typeface="Candara"/>
            </a:endParaRPr>
          </a:p>
          <a:p>
            <a:pPr marL="286385" marR="825500" indent="-274320">
              <a:lnSpc>
                <a:spcPct val="100000"/>
              </a:lnSpc>
              <a:spcBef>
                <a:spcPts val="360"/>
              </a:spcBef>
              <a:buClr>
                <a:srgbClr val="30B6FC"/>
              </a:buClr>
              <a:buFont typeface="Symbol"/>
              <a:buChar char=""/>
              <a:tabLst>
                <a:tab pos="286385" algn="l"/>
              </a:tabLst>
            </a:pPr>
            <a:r>
              <a:rPr lang="en-US" sz="1400" spc="-10" dirty="0">
                <a:solidFill>
                  <a:srgbClr val="073D86"/>
                </a:solidFill>
                <a:latin typeface="Candara"/>
                <a:cs typeface="Candara"/>
              </a:rPr>
              <a:t>ELECTRICAL INFRASTRUCTURE</a:t>
            </a:r>
            <a:endParaRPr lang="en-US" sz="1400" dirty="0">
              <a:latin typeface="Candara"/>
              <a:cs typeface="Candara"/>
            </a:endParaRPr>
          </a:p>
          <a:p>
            <a:pPr marL="286385" marR="132080" indent="-274320">
              <a:lnSpc>
                <a:spcPct val="100000"/>
              </a:lnSpc>
              <a:spcBef>
                <a:spcPts val="5"/>
              </a:spcBef>
              <a:buClr>
                <a:srgbClr val="30B6FC"/>
              </a:buClr>
              <a:buFont typeface="Symbol"/>
              <a:buChar char=""/>
              <a:tabLst>
                <a:tab pos="286385" algn="l"/>
              </a:tabLst>
            </a:pPr>
            <a:endParaRPr lang="en-US" sz="1400" spc="-10" dirty="0">
              <a:solidFill>
                <a:srgbClr val="073D86"/>
              </a:solidFill>
              <a:latin typeface="Candara"/>
              <a:cs typeface="Candara"/>
            </a:endParaRPr>
          </a:p>
          <a:p>
            <a:pPr marL="12065" marR="715645">
              <a:lnSpc>
                <a:spcPct val="100000"/>
              </a:lnSpc>
              <a:spcBef>
                <a:spcPts val="335"/>
              </a:spcBef>
              <a:buClr>
                <a:srgbClr val="30B6FC"/>
              </a:buClr>
              <a:tabLst>
                <a:tab pos="286385" algn="l"/>
              </a:tabLst>
            </a:pPr>
            <a:endParaRPr lang="en-US" sz="1400" spc="-10" dirty="0">
              <a:solidFill>
                <a:srgbClr val="073D86"/>
              </a:solidFill>
              <a:latin typeface="Candara"/>
              <a:cs typeface="Candara"/>
            </a:endParaRPr>
          </a:p>
          <a:p>
            <a:pPr marL="12065" marR="715645">
              <a:lnSpc>
                <a:spcPct val="100000"/>
              </a:lnSpc>
              <a:spcBef>
                <a:spcPts val="335"/>
              </a:spcBef>
              <a:buClr>
                <a:srgbClr val="30B6FC"/>
              </a:buClr>
              <a:tabLst>
                <a:tab pos="286385" algn="l"/>
              </a:tabLst>
            </a:pPr>
            <a:endParaRPr lang="en-US" sz="1400" spc="-10" dirty="0">
              <a:solidFill>
                <a:srgbClr val="073D86"/>
              </a:solidFill>
              <a:latin typeface="Candara"/>
              <a:cs typeface="Candara"/>
            </a:endParaRPr>
          </a:p>
        </p:txBody>
      </p:sp>
      <p:sp>
        <p:nvSpPr>
          <p:cNvPr id="8" name="Footer Placeholder 1">
            <a:extLst>
              <a:ext uri="{FF2B5EF4-FFF2-40B4-BE49-F238E27FC236}">
                <a16:creationId xmlns:a16="http://schemas.microsoft.com/office/drawing/2014/main" id="{61BCD362-4C7B-EEDC-4523-647FBED552EB}"/>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21442371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4591DB0A-DDC9-1385-AE4B-43DA70C28FC9}"/>
              </a:ext>
            </a:extLst>
          </p:cNvPr>
          <p:cNvPicPr>
            <a:picLocks noGrp="1" noChangeAspect="1"/>
          </p:cNvPicPr>
          <p:nvPr>
            <p:ph idx="1"/>
          </p:nvPr>
        </p:nvPicPr>
        <p:blipFill>
          <a:blip r:embed="rId2"/>
          <a:stretch>
            <a:fillRect/>
          </a:stretch>
        </p:blipFill>
        <p:spPr>
          <a:xfrm>
            <a:off x="280416" y="1826866"/>
            <a:ext cx="6297168" cy="4515480"/>
          </a:xfrm>
        </p:spPr>
      </p:pic>
      <p:sp>
        <p:nvSpPr>
          <p:cNvPr id="4" name="Title 1">
            <a:extLst>
              <a:ext uri="{FF2B5EF4-FFF2-40B4-BE49-F238E27FC236}">
                <a16:creationId xmlns:a16="http://schemas.microsoft.com/office/drawing/2014/main" id="{8EE5586F-CF69-DCF8-B4DC-39E80DA6A94C}"/>
              </a:ext>
            </a:extLst>
          </p:cNvPr>
          <p:cNvSpPr>
            <a:spLocks noGrp="1"/>
          </p:cNvSpPr>
          <p:nvPr>
            <p:ph type="title"/>
          </p:nvPr>
        </p:nvSpPr>
        <p:spPr>
          <a:xfrm>
            <a:off x="140208" y="0"/>
            <a:ext cx="6577584" cy="1914702"/>
          </a:xfrm>
        </p:spPr>
        <p:txBody>
          <a:bodyPr>
            <a:normAutofit/>
          </a:bodyPr>
          <a:lstStyle/>
          <a:p>
            <a:r>
              <a:rPr lang="en-US" sz="3600" b="1" dirty="0">
                <a:solidFill>
                  <a:srgbClr val="FF9933"/>
                </a:solidFill>
                <a:latin typeface="Candara"/>
              </a:rPr>
              <a:t> KARABUK WATER TREATMENT</a:t>
            </a:r>
            <a:endParaRPr lang="en-US" sz="3600" b="1" dirty="0">
              <a:solidFill>
                <a:schemeClr val="accent4">
                  <a:lumMod val="60000"/>
                  <a:lumOff val="40000"/>
                </a:schemeClr>
              </a:solidFill>
              <a:latin typeface="Candara Light" panose="020E0502030303020204" pitchFamily="34" charset="0"/>
            </a:endParaRPr>
          </a:p>
        </p:txBody>
      </p:sp>
      <p:sp>
        <p:nvSpPr>
          <p:cNvPr id="7" name="object 2">
            <a:extLst>
              <a:ext uri="{FF2B5EF4-FFF2-40B4-BE49-F238E27FC236}">
                <a16:creationId xmlns:a16="http://schemas.microsoft.com/office/drawing/2014/main" id="{86BD4E9C-C401-0440-6CF6-5D55A561183A}"/>
              </a:ext>
            </a:extLst>
          </p:cNvPr>
          <p:cNvSpPr txBox="1"/>
          <p:nvPr/>
        </p:nvSpPr>
        <p:spPr>
          <a:xfrm>
            <a:off x="280416" y="6596387"/>
            <a:ext cx="3986784" cy="3331039"/>
          </a:xfrm>
          <a:prstGeom prst="rect">
            <a:avLst/>
          </a:prstGeom>
        </p:spPr>
        <p:txBody>
          <a:bodyPr vert="horz" wrap="square" lIns="0" tIns="55244" rIns="0" bIns="0" rtlCol="0">
            <a:spAutoFit/>
          </a:bodyPr>
          <a:lstStyle/>
          <a:p>
            <a:pPr marL="50800">
              <a:lnSpc>
                <a:spcPct val="100000"/>
              </a:lnSpc>
              <a:spcBef>
                <a:spcPts val="434"/>
              </a:spcBef>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20" dirty="0">
                <a:solidFill>
                  <a:srgbClr val="FF0000"/>
                </a:solidFill>
                <a:latin typeface="Candara"/>
                <a:cs typeface="Candara"/>
              </a:rPr>
              <a:t>INFO</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dirty="0">
                <a:solidFill>
                  <a:srgbClr val="073D86"/>
                </a:solidFill>
                <a:latin typeface="Candara"/>
                <a:cs typeface="Candara"/>
              </a:rPr>
              <a:t>EPC:</a:t>
            </a:r>
            <a:r>
              <a:rPr sz="1400" spc="-40" dirty="0">
                <a:solidFill>
                  <a:srgbClr val="073D86"/>
                </a:solidFill>
                <a:latin typeface="Candara"/>
                <a:cs typeface="Candara"/>
              </a:rPr>
              <a:t> </a:t>
            </a:r>
            <a:r>
              <a:rPr lang="en-US" sz="1400" spc="-40" dirty="0">
                <a:solidFill>
                  <a:srgbClr val="073D86"/>
                </a:solidFill>
                <a:latin typeface="Candara"/>
                <a:cs typeface="Candara"/>
              </a:rPr>
              <a:t> MPE ENGINEERING </a:t>
            </a:r>
            <a:endParaRPr sz="1400" dirty="0">
              <a:latin typeface="Candara"/>
              <a:cs typeface="Candara"/>
            </a:endParaRPr>
          </a:p>
          <a:p>
            <a:pPr marL="286385" indent="-273685">
              <a:spcBef>
                <a:spcPts val="335"/>
              </a:spcBef>
              <a:buClr>
                <a:srgbClr val="30B6FC"/>
              </a:buClr>
              <a:buFont typeface="Symbol"/>
              <a:buChar char=""/>
              <a:tabLst>
                <a:tab pos="286385" algn="l"/>
              </a:tabLst>
            </a:pPr>
            <a:r>
              <a:rPr sz="1400" dirty="0">
                <a:solidFill>
                  <a:srgbClr val="073D86"/>
                </a:solidFill>
                <a:latin typeface="Candara"/>
                <a:cs typeface="Candara"/>
              </a:rPr>
              <a:t>EXECUTION:</a:t>
            </a:r>
            <a:r>
              <a:rPr sz="1400" spc="-10" dirty="0">
                <a:solidFill>
                  <a:srgbClr val="073D86"/>
                </a:solidFill>
                <a:latin typeface="Candara"/>
                <a:cs typeface="Candara"/>
              </a:rPr>
              <a:t> </a:t>
            </a:r>
            <a:r>
              <a:rPr sz="1400" spc="-20" dirty="0">
                <a:solidFill>
                  <a:srgbClr val="073D86"/>
                </a:solidFill>
                <a:latin typeface="Candara"/>
                <a:cs typeface="Candara"/>
              </a:rPr>
              <a:t>20</a:t>
            </a:r>
            <a:r>
              <a:rPr lang="en-US" sz="1400" spc="-20" dirty="0">
                <a:solidFill>
                  <a:srgbClr val="073D86"/>
                </a:solidFill>
                <a:latin typeface="Candara"/>
                <a:cs typeface="Candara"/>
              </a:rPr>
              <a:t>11- 2012</a:t>
            </a:r>
            <a:endParaRPr lang="en-US"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endParaRPr sz="1400" dirty="0">
              <a:latin typeface="Candara"/>
              <a:cs typeface="Candara"/>
            </a:endParaRPr>
          </a:p>
          <a:p>
            <a:pPr marL="165100">
              <a:lnSpc>
                <a:spcPct val="100000"/>
              </a:lnSpc>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10" dirty="0">
                <a:solidFill>
                  <a:srgbClr val="FF0000"/>
                </a:solidFill>
                <a:latin typeface="Candara"/>
                <a:cs typeface="Candara"/>
              </a:rPr>
              <a:t>SCOPE</a:t>
            </a:r>
            <a:endParaRPr sz="1400" dirty="0">
              <a:latin typeface="Candara"/>
              <a:cs typeface="Candara"/>
            </a:endParaRPr>
          </a:p>
          <a:p>
            <a:pPr>
              <a:lnSpc>
                <a:spcPct val="100000"/>
              </a:lnSpc>
              <a:spcBef>
                <a:spcPts val="640"/>
              </a:spcBef>
            </a:pPr>
            <a:endParaRPr sz="1400" dirty="0">
              <a:latin typeface="Candara"/>
              <a:cs typeface="Candara"/>
            </a:endParaRPr>
          </a:p>
          <a:p>
            <a:pPr marL="286385" indent="-273685">
              <a:lnSpc>
                <a:spcPct val="100000"/>
              </a:lnSpc>
              <a:spcBef>
                <a:spcPts val="360"/>
              </a:spcBef>
              <a:buClr>
                <a:srgbClr val="30B6FC"/>
              </a:buClr>
              <a:buFont typeface="Symbol"/>
              <a:buChar char=""/>
              <a:tabLst>
                <a:tab pos="286385" algn="l"/>
              </a:tabLst>
            </a:pPr>
            <a:r>
              <a:rPr lang="en-US" sz="1400" dirty="0">
                <a:solidFill>
                  <a:srgbClr val="073D86"/>
                </a:solidFill>
                <a:latin typeface="Candara"/>
                <a:cs typeface="Candara"/>
              </a:rPr>
              <a:t>MV</a:t>
            </a:r>
            <a:r>
              <a:rPr lang="en-US" sz="1400" spc="-15" dirty="0">
                <a:solidFill>
                  <a:srgbClr val="073D86"/>
                </a:solidFill>
                <a:latin typeface="Candara"/>
                <a:cs typeface="Candara"/>
              </a:rPr>
              <a:t> </a:t>
            </a:r>
            <a:r>
              <a:rPr lang="en-US" sz="1400" spc="-10" dirty="0">
                <a:solidFill>
                  <a:srgbClr val="073D86"/>
                </a:solidFill>
                <a:latin typeface="Candara"/>
                <a:cs typeface="Candara"/>
              </a:rPr>
              <a:t>SWITCHGEARS</a:t>
            </a:r>
            <a:endParaRPr lang="en-US" sz="1400" dirty="0">
              <a:latin typeface="Candara"/>
              <a:cs typeface="Candara"/>
            </a:endParaRPr>
          </a:p>
          <a:p>
            <a:pPr marL="286385" indent="-273685">
              <a:lnSpc>
                <a:spcPct val="100000"/>
              </a:lnSpc>
              <a:spcBef>
                <a:spcPts val="360"/>
              </a:spcBef>
              <a:buClr>
                <a:srgbClr val="30B6FC"/>
              </a:buClr>
              <a:buFont typeface="Symbol"/>
              <a:buChar char=""/>
              <a:tabLst>
                <a:tab pos="286385" algn="l"/>
              </a:tabLst>
            </a:pPr>
            <a:r>
              <a:rPr lang="en-US" sz="1400" spc="-10" dirty="0">
                <a:solidFill>
                  <a:srgbClr val="073D86"/>
                </a:solidFill>
                <a:latin typeface="Candara"/>
                <a:cs typeface="Candara"/>
              </a:rPr>
              <a:t>TRANSFORMERS</a:t>
            </a:r>
            <a:endParaRPr lang="en-US" sz="1400" dirty="0">
              <a:latin typeface="Candara"/>
              <a:cs typeface="Candara"/>
            </a:endParaRPr>
          </a:p>
          <a:p>
            <a:pPr marL="286385" marR="202565" indent="-274320">
              <a:lnSpc>
                <a:spcPct val="100000"/>
              </a:lnSpc>
              <a:spcBef>
                <a:spcPts val="360"/>
              </a:spcBef>
              <a:buClr>
                <a:srgbClr val="30B6FC"/>
              </a:buClr>
              <a:buFont typeface="Symbol"/>
              <a:buChar char=""/>
              <a:tabLst>
                <a:tab pos="286385" algn="l"/>
              </a:tabLst>
            </a:pPr>
            <a:r>
              <a:rPr lang="en-US" sz="1400" dirty="0">
                <a:solidFill>
                  <a:srgbClr val="073D86"/>
                </a:solidFill>
                <a:latin typeface="Candara"/>
                <a:cs typeface="Candara"/>
              </a:rPr>
              <a:t>LV</a:t>
            </a:r>
            <a:r>
              <a:rPr lang="en-US" sz="1400" spc="-10" dirty="0">
                <a:solidFill>
                  <a:srgbClr val="073D86"/>
                </a:solidFill>
                <a:latin typeface="Candara"/>
                <a:cs typeface="Candara"/>
              </a:rPr>
              <a:t> ELECTRICAL</a:t>
            </a:r>
            <a:r>
              <a:rPr lang="en-US" sz="1400" spc="-40" dirty="0">
                <a:solidFill>
                  <a:srgbClr val="073D86"/>
                </a:solidFill>
                <a:latin typeface="Candara"/>
                <a:cs typeface="Candara"/>
              </a:rPr>
              <a:t> </a:t>
            </a:r>
            <a:r>
              <a:rPr lang="en-US" sz="1400" dirty="0">
                <a:solidFill>
                  <a:srgbClr val="073D86"/>
                </a:solidFill>
                <a:latin typeface="Candara"/>
                <a:cs typeface="Candara"/>
              </a:rPr>
              <a:t>BOARDS</a:t>
            </a:r>
            <a:r>
              <a:rPr lang="en-US" sz="1400" spc="-20" dirty="0">
                <a:solidFill>
                  <a:srgbClr val="073D86"/>
                </a:solidFill>
                <a:latin typeface="Candara"/>
                <a:cs typeface="Candara"/>
              </a:rPr>
              <a:t> </a:t>
            </a:r>
            <a:r>
              <a:rPr lang="en-US" sz="1400" spc="-50" dirty="0">
                <a:solidFill>
                  <a:srgbClr val="073D86"/>
                </a:solidFill>
                <a:latin typeface="Candara"/>
                <a:cs typeface="Candara"/>
              </a:rPr>
              <a:t>&amp; </a:t>
            </a:r>
            <a:r>
              <a:rPr lang="en-US" sz="1400" dirty="0">
                <a:solidFill>
                  <a:srgbClr val="073D86"/>
                </a:solidFill>
                <a:latin typeface="Candara"/>
                <a:cs typeface="Candara"/>
              </a:rPr>
              <a:t>EQUIPMENTS</a:t>
            </a:r>
            <a:r>
              <a:rPr lang="en-US" sz="1400" spc="-45" dirty="0">
                <a:solidFill>
                  <a:srgbClr val="073D86"/>
                </a:solidFill>
                <a:latin typeface="Candara"/>
                <a:cs typeface="Candara"/>
              </a:rPr>
              <a:t> </a:t>
            </a:r>
            <a:endParaRPr lang="en-US" sz="1400" dirty="0">
              <a:latin typeface="Candara"/>
              <a:cs typeface="Candara"/>
            </a:endParaRPr>
          </a:p>
          <a:p>
            <a:pPr marL="286385" marR="825500" indent="-274320">
              <a:lnSpc>
                <a:spcPct val="100000"/>
              </a:lnSpc>
              <a:spcBef>
                <a:spcPts val="360"/>
              </a:spcBef>
              <a:buClr>
                <a:srgbClr val="30B6FC"/>
              </a:buClr>
              <a:buFont typeface="Symbol"/>
              <a:buChar char=""/>
              <a:tabLst>
                <a:tab pos="286385" algn="l"/>
              </a:tabLst>
            </a:pPr>
            <a:r>
              <a:rPr lang="en-US" sz="1400" spc="-10" dirty="0">
                <a:solidFill>
                  <a:srgbClr val="073D86"/>
                </a:solidFill>
                <a:latin typeface="Candara"/>
                <a:cs typeface="Candara"/>
              </a:rPr>
              <a:t>ELECTRICAL INFRASTRUCTURE</a:t>
            </a:r>
            <a:endParaRPr lang="en-US" sz="1400" dirty="0">
              <a:latin typeface="Candara"/>
              <a:cs typeface="Candara"/>
            </a:endParaRPr>
          </a:p>
          <a:p>
            <a:pPr marL="286385" marR="132080" indent="-274320">
              <a:lnSpc>
                <a:spcPct val="100000"/>
              </a:lnSpc>
              <a:spcBef>
                <a:spcPts val="5"/>
              </a:spcBef>
              <a:buClr>
                <a:srgbClr val="30B6FC"/>
              </a:buClr>
              <a:buFont typeface="Symbol"/>
              <a:buChar char=""/>
              <a:tabLst>
                <a:tab pos="286385" algn="l"/>
              </a:tabLst>
            </a:pPr>
            <a:endParaRPr lang="en-US" sz="1400" spc="-10" dirty="0">
              <a:solidFill>
                <a:srgbClr val="073D86"/>
              </a:solidFill>
              <a:latin typeface="Candara"/>
              <a:cs typeface="Candara"/>
            </a:endParaRPr>
          </a:p>
          <a:p>
            <a:pPr marL="12065" marR="715645">
              <a:lnSpc>
                <a:spcPct val="100000"/>
              </a:lnSpc>
              <a:spcBef>
                <a:spcPts val="335"/>
              </a:spcBef>
              <a:buClr>
                <a:srgbClr val="30B6FC"/>
              </a:buClr>
              <a:tabLst>
                <a:tab pos="286385" algn="l"/>
              </a:tabLst>
            </a:pPr>
            <a:endParaRPr lang="en-US" sz="1400" spc="-10" dirty="0">
              <a:solidFill>
                <a:srgbClr val="073D86"/>
              </a:solidFill>
              <a:latin typeface="Candara"/>
              <a:cs typeface="Candara"/>
            </a:endParaRPr>
          </a:p>
          <a:p>
            <a:pPr marL="12065" marR="715645">
              <a:lnSpc>
                <a:spcPct val="100000"/>
              </a:lnSpc>
              <a:spcBef>
                <a:spcPts val="335"/>
              </a:spcBef>
              <a:buClr>
                <a:srgbClr val="30B6FC"/>
              </a:buClr>
              <a:tabLst>
                <a:tab pos="286385" algn="l"/>
              </a:tabLst>
            </a:pPr>
            <a:endParaRPr lang="en-US" sz="1400" spc="-10" dirty="0">
              <a:solidFill>
                <a:srgbClr val="073D86"/>
              </a:solidFill>
              <a:latin typeface="Candara"/>
              <a:cs typeface="Candara"/>
            </a:endParaRPr>
          </a:p>
        </p:txBody>
      </p:sp>
      <p:sp>
        <p:nvSpPr>
          <p:cNvPr id="8" name="Footer Placeholder 1">
            <a:extLst>
              <a:ext uri="{FF2B5EF4-FFF2-40B4-BE49-F238E27FC236}">
                <a16:creationId xmlns:a16="http://schemas.microsoft.com/office/drawing/2014/main" id="{6804B0CF-F318-12D1-0B19-CA18B71C78FF}"/>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20855205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40871E4-9AAE-91D1-FA15-BCD1CE49C306}"/>
              </a:ext>
            </a:extLst>
          </p:cNvPr>
          <p:cNvSpPr>
            <a:spLocks noGrp="1"/>
          </p:cNvSpPr>
          <p:nvPr>
            <p:ph type="title"/>
          </p:nvPr>
        </p:nvSpPr>
        <p:spPr>
          <a:xfrm>
            <a:off x="-1" y="26369"/>
            <a:ext cx="6858000" cy="1914702"/>
          </a:xfrm>
        </p:spPr>
        <p:txBody>
          <a:bodyPr>
            <a:normAutofit/>
          </a:bodyPr>
          <a:lstStyle/>
          <a:p>
            <a:r>
              <a:rPr lang="en-US" sz="3600" b="1" dirty="0">
                <a:solidFill>
                  <a:srgbClr val="FF9933"/>
                </a:solidFill>
                <a:latin typeface="Candara"/>
              </a:rPr>
              <a:t>SANLIURFA WATER TREATMENT</a:t>
            </a:r>
            <a:endParaRPr lang="en-US" sz="3600" b="1" dirty="0">
              <a:solidFill>
                <a:schemeClr val="accent4">
                  <a:lumMod val="60000"/>
                  <a:lumOff val="40000"/>
                </a:schemeClr>
              </a:solidFill>
              <a:latin typeface="Candara Light" panose="020E0502030303020204" pitchFamily="34" charset="0"/>
            </a:endParaRPr>
          </a:p>
        </p:txBody>
      </p:sp>
      <p:pic>
        <p:nvPicPr>
          <p:cNvPr id="6" name="Picture 5">
            <a:extLst>
              <a:ext uri="{FF2B5EF4-FFF2-40B4-BE49-F238E27FC236}">
                <a16:creationId xmlns:a16="http://schemas.microsoft.com/office/drawing/2014/main" id="{57303E58-D8A4-AD18-9198-B21A5018D90D}"/>
              </a:ext>
            </a:extLst>
          </p:cNvPr>
          <p:cNvPicPr>
            <a:picLocks noChangeAspect="1"/>
          </p:cNvPicPr>
          <p:nvPr/>
        </p:nvPicPr>
        <p:blipFill>
          <a:blip r:embed="rId2"/>
          <a:stretch>
            <a:fillRect/>
          </a:stretch>
        </p:blipFill>
        <p:spPr>
          <a:xfrm>
            <a:off x="286510" y="1620224"/>
            <a:ext cx="6242304" cy="4451392"/>
          </a:xfrm>
          <a:prstGeom prst="rect">
            <a:avLst/>
          </a:prstGeom>
        </p:spPr>
      </p:pic>
      <p:sp>
        <p:nvSpPr>
          <p:cNvPr id="7" name="object 2">
            <a:extLst>
              <a:ext uri="{FF2B5EF4-FFF2-40B4-BE49-F238E27FC236}">
                <a16:creationId xmlns:a16="http://schemas.microsoft.com/office/drawing/2014/main" id="{0A763B1F-0BFE-F701-DCE3-62F640A8EC6F}"/>
              </a:ext>
            </a:extLst>
          </p:cNvPr>
          <p:cNvSpPr txBox="1"/>
          <p:nvPr/>
        </p:nvSpPr>
        <p:spPr>
          <a:xfrm>
            <a:off x="286510" y="6486429"/>
            <a:ext cx="3461006" cy="2694968"/>
          </a:xfrm>
          <a:prstGeom prst="rect">
            <a:avLst/>
          </a:prstGeom>
        </p:spPr>
        <p:txBody>
          <a:bodyPr vert="horz" wrap="square" lIns="0" tIns="55244" rIns="0" bIns="0" rtlCol="0">
            <a:spAutoFit/>
          </a:bodyPr>
          <a:lstStyle/>
          <a:p>
            <a:pPr marL="50800">
              <a:lnSpc>
                <a:spcPct val="100000"/>
              </a:lnSpc>
              <a:spcBef>
                <a:spcPts val="434"/>
              </a:spcBef>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20" dirty="0">
                <a:solidFill>
                  <a:srgbClr val="FF0000"/>
                </a:solidFill>
                <a:latin typeface="Candara"/>
                <a:cs typeface="Candara"/>
              </a:rPr>
              <a:t>INFO</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dirty="0">
                <a:solidFill>
                  <a:srgbClr val="073D86"/>
                </a:solidFill>
                <a:latin typeface="Candara"/>
                <a:cs typeface="Candara"/>
              </a:rPr>
              <a:t>EPC:</a:t>
            </a:r>
            <a:r>
              <a:rPr sz="1400" spc="-40" dirty="0">
                <a:solidFill>
                  <a:srgbClr val="073D86"/>
                </a:solidFill>
                <a:latin typeface="Candara"/>
                <a:cs typeface="Candara"/>
              </a:rPr>
              <a:t> </a:t>
            </a:r>
            <a:r>
              <a:rPr lang="en-US" sz="1400" spc="-40" dirty="0">
                <a:solidFill>
                  <a:srgbClr val="073D86"/>
                </a:solidFill>
                <a:latin typeface="Candara"/>
                <a:cs typeface="Candara"/>
              </a:rPr>
              <a:t> DSI &amp; BINAS CONSTRUCTION</a:t>
            </a:r>
            <a:endParaRPr sz="1400" dirty="0">
              <a:latin typeface="Candara"/>
              <a:cs typeface="Candara"/>
            </a:endParaRPr>
          </a:p>
          <a:p>
            <a:pPr marL="286385" indent="-273685">
              <a:spcBef>
                <a:spcPts val="335"/>
              </a:spcBef>
              <a:buClr>
                <a:srgbClr val="30B6FC"/>
              </a:buClr>
              <a:buFont typeface="Symbol"/>
              <a:buChar char=""/>
              <a:tabLst>
                <a:tab pos="286385" algn="l"/>
              </a:tabLst>
            </a:pPr>
            <a:r>
              <a:rPr sz="1400" dirty="0">
                <a:solidFill>
                  <a:srgbClr val="073D86"/>
                </a:solidFill>
                <a:latin typeface="Candara"/>
                <a:cs typeface="Candara"/>
              </a:rPr>
              <a:t>EXECUTION:</a:t>
            </a:r>
            <a:r>
              <a:rPr sz="1400" spc="-10" dirty="0">
                <a:solidFill>
                  <a:srgbClr val="073D86"/>
                </a:solidFill>
                <a:latin typeface="Candara"/>
                <a:cs typeface="Candara"/>
              </a:rPr>
              <a:t> </a:t>
            </a:r>
            <a:r>
              <a:rPr sz="1400" spc="-20" dirty="0">
                <a:solidFill>
                  <a:srgbClr val="073D86"/>
                </a:solidFill>
                <a:latin typeface="Candara"/>
                <a:cs typeface="Candara"/>
              </a:rPr>
              <a:t>20</a:t>
            </a:r>
            <a:r>
              <a:rPr lang="en-US" sz="1400" spc="-20" dirty="0">
                <a:solidFill>
                  <a:srgbClr val="073D86"/>
                </a:solidFill>
                <a:latin typeface="Candara"/>
                <a:cs typeface="Candara"/>
              </a:rPr>
              <a:t>12- 2014</a:t>
            </a:r>
            <a:endParaRPr lang="en-US" sz="1400" dirty="0">
              <a:latin typeface="Candara"/>
              <a:cs typeface="Candara"/>
            </a:endParaRPr>
          </a:p>
          <a:p>
            <a:pPr>
              <a:lnSpc>
                <a:spcPct val="100000"/>
              </a:lnSpc>
              <a:spcBef>
                <a:spcPts val="310"/>
              </a:spcBef>
              <a:buClr>
                <a:srgbClr val="30B6FC"/>
              </a:buClr>
            </a:pPr>
            <a:endParaRPr sz="1400" dirty="0">
              <a:latin typeface="Candara"/>
              <a:cs typeface="Candara"/>
            </a:endParaRPr>
          </a:p>
          <a:p>
            <a:pPr marL="165100">
              <a:lnSpc>
                <a:spcPct val="100000"/>
              </a:lnSpc>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10" dirty="0">
                <a:solidFill>
                  <a:srgbClr val="FF0000"/>
                </a:solidFill>
                <a:latin typeface="Candara"/>
                <a:cs typeface="Candara"/>
              </a:rPr>
              <a:t>SCOPE</a:t>
            </a:r>
            <a:endParaRPr sz="1400" dirty="0">
              <a:latin typeface="Candara"/>
              <a:cs typeface="Candara"/>
            </a:endParaRPr>
          </a:p>
          <a:p>
            <a:pPr>
              <a:lnSpc>
                <a:spcPct val="100000"/>
              </a:lnSpc>
              <a:spcBef>
                <a:spcPts val="640"/>
              </a:spcBef>
            </a:pPr>
            <a:endParaRPr sz="1400" dirty="0">
              <a:latin typeface="Candara"/>
              <a:cs typeface="Candara"/>
            </a:endParaRPr>
          </a:p>
          <a:p>
            <a:pPr marL="286385" marR="132080" indent="-274320">
              <a:lnSpc>
                <a:spcPct val="100000"/>
              </a:lnSpc>
              <a:spcBef>
                <a:spcPts val="5"/>
              </a:spcBef>
              <a:buClr>
                <a:srgbClr val="30B6FC"/>
              </a:buClr>
              <a:buFont typeface="Symbol"/>
              <a:buChar char=""/>
              <a:tabLst>
                <a:tab pos="286385" algn="l"/>
              </a:tabLst>
            </a:pPr>
            <a:r>
              <a:rPr lang="en-US" sz="1400" spc="-10" dirty="0">
                <a:solidFill>
                  <a:srgbClr val="073D86"/>
                </a:solidFill>
                <a:latin typeface="Candara"/>
                <a:cs typeface="Candara"/>
              </a:rPr>
              <a:t>ELECTRICAL &amp; MECHANICAL AUTOMATION SYSTEMS</a:t>
            </a:r>
          </a:p>
          <a:p>
            <a:pPr marL="286385" marR="132080" indent="-274320">
              <a:lnSpc>
                <a:spcPct val="100000"/>
              </a:lnSpc>
              <a:spcBef>
                <a:spcPts val="5"/>
              </a:spcBef>
              <a:buClr>
                <a:srgbClr val="30B6FC"/>
              </a:buClr>
              <a:buFont typeface="Symbol"/>
              <a:buChar char=""/>
              <a:tabLst>
                <a:tab pos="286385" algn="l"/>
              </a:tabLst>
            </a:pPr>
            <a:endParaRPr lang="en-US" sz="1400" spc="-10" dirty="0">
              <a:solidFill>
                <a:srgbClr val="073D86"/>
              </a:solidFill>
              <a:latin typeface="Candara"/>
              <a:cs typeface="Candara"/>
            </a:endParaRPr>
          </a:p>
          <a:p>
            <a:pPr marL="12065" marR="715645">
              <a:lnSpc>
                <a:spcPct val="100000"/>
              </a:lnSpc>
              <a:spcBef>
                <a:spcPts val="335"/>
              </a:spcBef>
              <a:buClr>
                <a:srgbClr val="30B6FC"/>
              </a:buClr>
              <a:tabLst>
                <a:tab pos="286385" algn="l"/>
              </a:tabLst>
            </a:pPr>
            <a:endParaRPr lang="en-US" sz="1400" spc="-10" dirty="0">
              <a:solidFill>
                <a:srgbClr val="073D86"/>
              </a:solidFill>
              <a:latin typeface="Candara"/>
              <a:cs typeface="Candara"/>
            </a:endParaRPr>
          </a:p>
          <a:p>
            <a:pPr marL="12065" marR="715645">
              <a:lnSpc>
                <a:spcPct val="100000"/>
              </a:lnSpc>
              <a:spcBef>
                <a:spcPts val="335"/>
              </a:spcBef>
              <a:buClr>
                <a:srgbClr val="30B6FC"/>
              </a:buClr>
              <a:tabLst>
                <a:tab pos="286385" algn="l"/>
              </a:tabLst>
            </a:pPr>
            <a:endParaRPr lang="en-US" sz="1400" spc="-10" dirty="0">
              <a:solidFill>
                <a:srgbClr val="073D86"/>
              </a:solidFill>
              <a:latin typeface="Candara"/>
              <a:cs typeface="Candara"/>
            </a:endParaRPr>
          </a:p>
        </p:txBody>
      </p:sp>
      <p:sp>
        <p:nvSpPr>
          <p:cNvPr id="8" name="Footer Placeholder 1">
            <a:extLst>
              <a:ext uri="{FF2B5EF4-FFF2-40B4-BE49-F238E27FC236}">
                <a16:creationId xmlns:a16="http://schemas.microsoft.com/office/drawing/2014/main" id="{BA528FCD-9130-7C57-9F0A-84FCE6A04538}"/>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35213197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4B40808-25CB-7221-737E-D67F98B74B16}"/>
              </a:ext>
            </a:extLst>
          </p:cNvPr>
          <p:cNvPicPr>
            <a:picLocks noGrp="1" noChangeAspect="1"/>
          </p:cNvPicPr>
          <p:nvPr>
            <p:ph idx="1"/>
          </p:nvPr>
        </p:nvPicPr>
        <p:blipFill>
          <a:blip r:embed="rId2"/>
          <a:stretch>
            <a:fillRect/>
          </a:stretch>
        </p:blipFill>
        <p:spPr>
          <a:xfrm>
            <a:off x="429767" y="1597710"/>
            <a:ext cx="5998464" cy="4534866"/>
          </a:xfrm>
        </p:spPr>
      </p:pic>
      <p:sp>
        <p:nvSpPr>
          <p:cNvPr id="6" name="Title 1">
            <a:extLst>
              <a:ext uri="{FF2B5EF4-FFF2-40B4-BE49-F238E27FC236}">
                <a16:creationId xmlns:a16="http://schemas.microsoft.com/office/drawing/2014/main" id="{9D16F866-EBE7-DA57-C634-0753F12BDC3F}"/>
              </a:ext>
            </a:extLst>
          </p:cNvPr>
          <p:cNvSpPr txBox="1">
            <a:spLocks/>
          </p:cNvSpPr>
          <p:nvPr/>
        </p:nvSpPr>
        <p:spPr>
          <a:xfrm>
            <a:off x="124967" y="0"/>
            <a:ext cx="6608064" cy="191470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4000" b="1" dirty="0">
                <a:solidFill>
                  <a:srgbClr val="FF9933"/>
                </a:solidFill>
                <a:latin typeface="Candara"/>
              </a:rPr>
              <a:t>      KKTC – TRNC BUILDINGS</a:t>
            </a:r>
            <a:endParaRPr lang="en-US" sz="4000" b="1" dirty="0">
              <a:solidFill>
                <a:schemeClr val="accent4">
                  <a:lumMod val="60000"/>
                  <a:lumOff val="40000"/>
                </a:schemeClr>
              </a:solidFill>
              <a:latin typeface="Candara Light" panose="020E0502030303020204" pitchFamily="34" charset="0"/>
            </a:endParaRPr>
          </a:p>
        </p:txBody>
      </p:sp>
      <p:sp>
        <p:nvSpPr>
          <p:cNvPr id="7" name="object 2">
            <a:extLst>
              <a:ext uri="{FF2B5EF4-FFF2-40B4-BE49-F238E27FC236}">
                <a16:creationId xmlns:a16="http://schemas.microsoft.com/office/drawing/2014/main" id="{257B0B34-70E4-FF2D-248A-EB4ECD2B1908}"/>
              </a:ext>
            </a:extLst>
          </p:cNvPr>
          <p:cNvSpPr txBox="1"/>
          <p:nvPr/>
        </p:nvSpPr>
        <p:spPr>
          <a:xfrm>
            <a:off x="429767" y="6523235"/>
            <a:ext cx="3461006" cy="2694968"/>
          </a:xfrm>
          <a:prstGeom prst="rect">
            <a:avLst/>
          </a:prstGeom>
        </p:spPr>
        <p:txBody>
          <a:bodyPr vert="horz" wrap="square" lIns="0" tIns="55244" rIns="0" bIns="0" rtlCol="0">
            <a:spAutoFit/>
          </a:bodyPr>
          <a:lstStyle/>
          <a:p>
            <a:pPr marL="50800">
              <a:lnSpc>
                <a:spcPct val="100000"/>
              </a:lnSpc>
              <a:spcBef>
                <a:spcPts val="434"/>
              </a:spcBef>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20" dirty="0">
                <a:solidFill>
                  <a:srgbClr val="FF0000"/>
                </a:solidFill>
                <a:latin typeface="Candara"/>
                <a:cs typeface="Candara"/>
              </a:rPr>
              <a:t>INFO</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dirty="0">
                <a:solidFill>
                  <a:srgbClr val="073D86"/>
                </a:solidFill>
                <a:latin typeface="Candara"/>
                <a:cs typeface="Candara"/>
              </a:rPr>
              <a:t>EPC:</a:t>
            </a:r>
            <a:r>
              <a:rPr sz="1400" spc="-40" dirty="0">
                <a:solidFill>
                  <a:srgbClr val="073D86"/>
                </a:solidFill>
                <a:latin typeface="Candara"/>
                <a:cs typeface="Candara"/>
              </a:rPr>
              <a:t> </a:t>
            </a:r>
            <a:r>
              <a:rPr lang="en-US" sz="1400" spc="-40" dirty="0">
                <a:solidFill>
                  <a:srgbClr val="073D86"/>
                </a:solidFill>
                <a:latin typeface="Candara"/>
                <a:cs typeface="Candara"/>
              </a:rPr>
              <a:t> KAYI HOLDING</a:t>
            </a:r>
            <a:endParaRPr sz="1400" dirty="0">
              <a:latin typeface="Candara"/>
              <a:cs typeface="Candara"/>
            </a:endParaRPr>
          </a:p>
          <a:p>
            <a:pPr marL="286385" indent="-273685">
              <a:spcBef>
                <a:spcPts val="335"/>
              </a:spcBef>
              <a:buClr>
                <a:srgbClr val="30B6FC"/>
              </a:buClr>
              <a:buFont typeface="Symbol"/>
              <a:buChar char=""/>
              <a:tabLst>
                <a:tab pos="286385" algn="l"/>
              </a:tabLst>
            </a:pPr>
            <a:r>
              <a:rPr sz="1400" dirty="0">
                <a:solidFill>
                  <a:srgbClr val="073D86"/>
                </a:solidFill>
                <a:latin typeface="Candara"/>
                <a:cs typeface="Candara"/>
              </a:rPr>
              <a:t>EXECUTION:</a:t>
            </a:r>
            <a:r>
              <a:rPr sz="1400" spc="-10" dirty="0">
                <a:solidFill>
                  <a:srgbClr val="073D86"/>
                </a:solidFill>
                <a:latin typeface="Candara"/>
                <a:cs typeface="Candara"/>
              </a:rPr>
              <a:t> </a:t>
            </a:r>
            <a:r>
              <a:rPr sz="1400" spc="-20" dirty="0">
                <a:solidFill>
                  <a:srgbClr val="073D86"/>
                </a:solidFill>
                <a:latin typeface="Candara"/>
                <a:cs typeface="Candara"/>
              </a:rPr>
              <a:t>20</a:t>
            </a:r>
            <a:r>
              <a:rPr lang="en-US" sz="1400" spc="-20" dirty="0">
                <a:solidFill>
                  <a:srgbClr val="073D86"/>
                </a:solidFill>
                <a:latin typeface="Candara"/>
                <a:cs typeface="Candara"/>
              </a:rPr>
              <a:t>12- 2014</a:t>
            </a:r>
            <a:endParaRPr lang="en-US"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endParaRPr sz="1400" dirty="0">
              <a:latin typeface="Candara"/>
              <a:cs typeface="Candara"/>
            </a:endParaRPr>
          </a:p>
          <a:p>
            <a:pPr marL="165100">
              <a:lnSpc>
                <a:spcPct val="100000"/>
              </a:lnSpc>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10" dirty="0">
                <a:solidFill>
                  <a:srgbClr val="FF0000"/>
                </a:solidFill>
                <a:latin typeface="Candara"/>
                <a:cs typeface="Candara"/>
              </a:rPr>
              <a:t>SCOPE</a:t>
            </a:r>
            <a:endParaRPr sz="1400" dirty="0">
              <a:latin typeface="Candara"/>
              <a:cs typeface="Candara"/>
            </a:endParaRPr>
          </a:p>
          <a:p>
            <a:pPr>
              <a:lnSpc>
                <a:spcPct val="100000"/>
              </a:lnSpc>
              <a:spcBef>
                <a:spcPts val="640"/>
              </a:spcBef>
            </a:pPr>
            <a:endParaRPr sz="1400" dirty="0">
              <a:latin typeface="Candara"/>
              <a:cs typeface="Candara"/>
            </a:endParaRPr>
          </a:p>
          <a:p>
            <a:pPr marL="286385" marR="132080" indent="-274320">
              <a:lnSpc>
                <a:spcPct val="100000"/>
              </a:lnSpc>
              <a:spcBef>
                <a:spcPts val="5"/>
              </a:spcBef>
              <a:buClr>
                <a:srgbClr val="30B6FC"/>
              </a:buClr>
              <a:buFont typeface="Symbol"/>
              <a:buChar char=""/>
              <a:tabLst>
                <a:tab pos="286385" algn="l"/>
              </a:tabLst>
            </a:pPr>
            <a:r>
              <a:rPr lang="en-US" sz="1400" spc="-10" dirty="0">
                <a:solidFill>
                  <a:srgbClr val="073D86"/>
                </a:solidFill>
                <a:latin typeface="Candara"/>
                <a:cs typeface="Candara"/>
              </a:rPr>
              <a:t>ELECTRICAL WORKS</a:t>
            </a:r>
          </a:p>
          <a:p>
            <a:pPr marL="286385" marR="132080" indent="-274320">
              <a:lnSpc>
                <a:spcPct val="100000"/>
              </a:lnSpc>
              <a:spcBef>
                <a:spcPts val="5"/>
              </a:spcBef>
              <a:buClr>
                <a:srgbClr val="30B6FC"/>
              </a:buClr>
              <a:buFont typeface="Symbol"/>
              <a:buChar char=""/>
              <a:tabLst>
                <a:tab pos="286385" algn="l"/>
              </a:tabLst>
            </a:pPr>
            <a:r>
              <a:rPr lang="en-US" sz="1400" spc="-10" dirty="0">
                <a:solidFill>
                  <a:srgbClr val="073D86"/>
                </a:solidFill>
                <a:latin typeface="Candara"/>
                <a:cs typeface="Candara"/>
              </a:rPr>
              <a:t>AUTOMATION SYSTEMS</a:t>
            </a:r>
          </a:p>
          <a:p>
            <a:pPr marL="286385" marR="132080" indent="-274320">
              <a:lnSpc>
                <a:spcPct val="100000"/>
              </a:lnSpc>
              <a:spcBef>
                <a:spcPts val="5"/>
              </a:spcBef>
              <a:buClr>
                <a:srgbClr val="30B6FC"/>
              </a:buClr>
              <a:buFont typeface="Symbol"/>
              <a:buChar char=""/>
              <a:tabLst>
                <a:tab pos="286385" algn="l"/>
              </a:tabLst>
            </a:pPr>
            <a:endParaRPr lang="en-US" sz="1400" spc="-10" dirty="0">
              <a:solidFill>
                <a:srgbClr val="073D86"/>
              </a:solidFill>
              <a:latin typeface="Candara"/>
              <a:cs typeface="Candara"/>
            </a:endParaRPr>
          </a:p>
          <a:p>
            <a:pPr marL="12065" marR="715645">
              <a:lnSpc>
                <a:spcPct val="100000"/>
              </a:lnSpc>
              <a:spcBef>
                <a:spcPts val="335"/>
              </a:spcBef>
              <a:buClr>
                <a:srgbClr val="30B6FC"/>
              </a:buClr>
              <a:tabLst>
                <a:tab pos="286385" algn="l"/>
              </a:tabLst>
            </a:pPr>
            <a:endParaRPr lang="en-US" sz="1400" spc="-10" dirty="0">
              <a:solidFill>
                <a:srgbClr val="073D86"/>
              </a:solidFill>
              <a:latin typeface="Candara"/>
              <a:cs typeface="Candara"/>
            </a:endParaRPr>
          </a:p>
          <a:p>
            <a:pPr marL="12065" marR="715645">
              <a:lnSpc>
                <a:spcPct val="100000"/>
              </a:lnSpc>
              <a:spcBef>
                <a:spcPts val="335"/>
              </a:spcBef>
              <a:buClr>
                <a:srgbClr val="30B6FC"/>
              </a:buClr>
              <a:tabLst>
                <a:tab pos="286385" algn="l"/>
              </a:tabLst>
            </a:pPr>
            <a:endParaRPr lang="en-US" sz="1400" spc="-10" dirty="0">
              <a:solidFill>
                <a:srgbClr val="073D86"/>
              </a:solidFill>
              <a:latin typeface="Candara"/>
              <a:cs typeface="Candara"/>
            </a:endParaRPr>
          </a:p>
        </p:txBody>
      </p:sp>
      <p:sp>
        <p:nvSpPr>
          <p:cNvPr id="9" name="Footer Placeholder 1">
            <a:extLst>
              <a:ext uri="{FF2B5EF4-FFF2-40B4-BE49-F238E27FC236}">
                <a16:creationId xmlns:a16="http://schemas.microsoft.com/office/drawing/2014/main" id="{4970CAC9-7EA7-3984-2C87-D07D9FF5C12C}"/>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3643968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72FBE9A-CFEF-755C-3DB3-27D407087FF6}"/>
              </a:ext>
            </a:extLst>
          </p:cNvPr>
          <p:cNvPicPr>
            <a:picLocks noGrp="1" noChangeAspect="1"/>
          </p:cNvPicPr>
          <p:nvPr>
            <p:ph idx="1"/>
          </p:nvPr>
        </p:nvPicPr>
        <p:blipFill>
          <a:blip r:embed="rId2"/>
          <a:stretch>
            <a:fillRect/>
          </a:stretch>
        </p:blipFill>
        <p:spPr>
          <a:xfrm>
            <a:off x="182880" y="844955"/>
            <a:ext cx="6472999" cy="4395433"/>
          </a:xfrm>
        </p:spPr>
      </p:pic>
      <p:sp>
        <p:nvSpPr>
          <p:cNvPr id="4" name="Title 1">
            <a:extLst>
              <a:ext uri="{FF2B5EF4-FFF2-40B4-BE49-F238E27FC236}">
                <a16:creationId xmlns:a16="http://schemas.microsoft.com/office/drawing/2014/main" id="{37E213F8-3128-AE2E-7765-1FC8A4754325}"/>
              </a:ext>
            </a:extLst>
          </p:cNvPr>
          <p:cNvSpPr>
            <a:spLocks noGrp="1"/>
          </p:cNvSpPr>
          <p:nvPr>
            <p:ph type="title"/>
          </p:nvPr>
        </p:nvSpPr>
        <p:spPr>
          <a:xfrm>
            <a:off x="471487" y="0"/>
            <a:ext cx="5915025" cy="1060704"/>
          </a:xfrm>
        </p:spPr>
        <p:txBody>
          <a:bodyPr>
            <a:normAutofit/>
          </a:bodyPr>
          <a:lstStyle/>
          <a:p>
            <a:r>
              <a:rPr lang="en-US" sz="4400" b="1" dirty="0">
                <a:solidFill>
                  <a:srgbClr val="FF9933"/>
                </a:solidFill>
                <a:latin typeface="Candara"/>
              </a:rPr>
              <a:t>ISTANBUL CITY CENTER</a:t>
            </a:r>
            <a:endParaRPr lang="en-US" sz="4400" b="1" dirty="0">
              <a:solidFill>
                <a:schemeClr val="accent4">
                  <a:lumMod val="60000"/>
                  <a:lumOff val="40000"/>
                </a:schemeClr>
              </a:solidFill>
              <a:latin typeface="Candara Light" panose="020E0502030303020204" pitchFamily="34" charset="0"/>
            </a:endParaRPr>
          </a:p>
        </p:txBody>
      </p:sp>
      <p:sp>
        <p:nvSpPr>
          <p:cNvPr id="7" name="object 2">
            <a:extLst>
              <a:ext uri="{FF2B5EF4-FFF2-40B4-BE49-F238E27FC236}">
                <a16:creationId xmlns:a16="http://schemas.microsoft.com/office/drawing/2014/main" id="{F0682815-A450-A466-270D-8FC7F51FA096}"/>
              </a:ext>
            </a:extLst>
          </p:cNvPr>
          <p:cNvSpPr txBox="1"/>
          <p:nvPr/>
        </p:nvSpPr>
        <p:spPr>
          <a:xfrm>
            <a:off x="301749" y="5350458"/>
            <a:ext cx="6254495" cy="4395433"/>
          </a:xfrm>
          <a:prstGeom prst="rect">
            <a:avLst/>
          </a:prstGeom>
        </p:spPr>
        <p:txBody>
          <a:bodyPr vert="horz" wrap="square" lIns="0" tIns="55244" rIns="0" bIns="0" rtlCol="0">
            <a:spAutoFit/>
          </a:bodyPr>
          <a:lstStyle/>
          <a:p>
            <a:pPr marL="50800">
              <a:lnSpc>
                <a:spcPct val="100000"/>
              </a:lnSpc>
              <a:spcBef>
                <a:spcPts val="434"/>
              </a:spcBef>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20" dirty="0">
                <a:solidFill>
                  <a:srgbClr val="FF0000"/>
                </a:solidFill>
                <a:latin typeface="Candara"/>
                <a:cs typeface="Candara"/>
              </a:rPr>
              <a:t>INFO</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dirty="0">
                <a:solidFill>
                  <a:srgbClr val="073D86"/>
                </a:solidFill>
                <a:latin typeface="Candara"/>
                <a:cs typeface="Candara"/>
              </a:rPr>
              <a:t>EPC:</a:t>
            </a:r>
            <a:r>
              <a:rPr sz="1400" spc="-40" dirty="0">
                <a:solidFill>
                  <a:srgbClr val="073D86"/>
                </a:solidFill>
                <a:latin typeface="Candara"/>
                <a:cs typeface="Candara"/>
              </a:rPr>
              <a:t> </a:t>
            </a:r>
            <a:r>
              <a:rPr lang="en-US" sz="1400" spc="-40" dirty="0">
                <a:solidFill>
                  <a:srgbClr val="073D86"/>
                </a:solidFill>
                <a:latin typeface="Candara"/>
                <a:cs typeface="Candara"/>
              </a:rPr>
              <a:t> OZYURT CONSTRUCTION</a:t>
            </a:r>
            <a:endParaRPr sz="1400" dirty="0">
              <a:latin typeface="Candara"/>
              <a:cs typeface="Candara"/>
            </a:endParaRPr>
          </a:p>
          <a:p>
            <a:pPr marL="286385" indent="-273685">
              <a:spcBef>
                <a:spcPts val="335"/>
              </a:spcBef>
              <a:buClr>
                <a:srgbClr val="30B6FC"/>
              </a:buClr>
              <a:buFont typeface="Symbol"/>
              <a:buChar char=""/>
              <a:tabLst>
                <a:tab pos="286385" algn="l"/>
              </a:tabLst>
            </a:pPr>
            <a:r>
              <a:rPr sz="1400" dirty="0">
                <a:solidFill>
                  <a:srgbClr val="073D86"/>
                </a:solidFill>
                <a:latin typeface="Candara"/>
                <a:cs typeface="Candara"/>
              </a:rPr>
              <a:t>EXECUTION:</a:t>
            </a:r>
            <a:r>
              <a:rPr sz="1400" spc="-10" dirty="0">
                <a:solidFill>
                  <a:srgbClr val="073D86"/>
                </a:solidFill>
                <a:latin typeface="Candara"/>
                <a:cs typeface="Candara"/>
              </a:rPr>
              <a:t> </a:t>
            </a:r>
            <a:r>
              <a:rPr sz="1400" spc="-20" dirty="0">
                <a:solidFill>
                  <a:srgbClr val="073D86"/>
                </a:solidFill>
                <a:latin typeface="Candara"/>
                <a:cs typeface="Candara"/>
              </a:rPr>
              <a:t>20</a:t>
            </a:r>
            <a:r>
              <a:rPr lang="en-US" sz="1400" spc="-20" dirty="0">
                <a:solidFill>
                  <a:srgbClr val="073D86"/>
                </a:solidFill>
                <a:latin typeface="Candara"/>
                <a:cs typeface="Candara"/>
              </a:rPr>
              <a:t>14- 2019</a:t>
            </a:r>
            <a:endParaRPr lang="en-US" sz="1400" dirty="0">
              <a:latin typeface="Candara"/>
              <a:cs typeface="Candara"/>
            </a:endParaRPr>
          </a:p>
          <a:p>
            <a:pPr marL="165100">
              <a:lnSpc>
                <a:spcPct val="100000"/>
              </a:lnSpc>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10" dirty="0">
                <a:solidFill>
                  <a:srgbClr val="FF0000"/>
                </a:solidFill>
                <a:latin typeface="Candara"/>
                <a:cs typeface="Candara"/>
              </a:rPr>
              <a:t>SCOPE</a:t>
            </a:r>
            <a:endParaRPr sz="1400" dirty="0">
              <a:latin typeface="Candara"/>
              <a:cs typeface="Candara"/>
            </a:endParaRPr>
          </a:p>
          <a:p>
            <a:pPr>
              <a:lnSpc>
                <a:spcPct val="100000"/>
              </a:lnSpc>
              <a:spcBef>
                <a:spcPts val="640"/>
              </a:spcBef>
            </a:pPr>
            <a:endParaRPr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lang="en-US" sz="1400" spc="-10" dirty="0">
                <a:solidFill>
                  <a:srgbClr val="073D86"/>
                </a:solidFill>
                <a:latin typeface="Candara"/>
                <a:cs typeface="Candara"/>
              </a:rPr>
              <a:t>BUSBAR SYSTEM</a:t>
            </a:r>
            <a:endParaRPr lang="en-US"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lang="en-US" sz="1400" spc="-10" dirty="0">
                <a:solidFill>
                  <a:srgbClr val="073D86"/>
                </a:solidFill>
                <a:latin typeface="Candara"/>
                <a:cs typeface="Candara"/>
              </a:rPr>
              <a:t>TRANSFORMERS</a:t>
            </a:r>
            <a:endParaRPr lang="en-US"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lang="en-US" sz="1400" dirty="0">
                <a:solidFill>
                  <a:srgbClr val="073D86"/>
                </a:solidFill>
                <a:latin typeface="Candara"/>
                <a:cs typeface="Candara"/>
              </a:rPr>
              <a:t>MV</a:t>
            </a:r>
            <a:r>
              <a:rPr lang="en-US" sz="1400" spc="-25" dirty="0">
                <a:solidFill>
                  <a:srgbClr val="073D86"/>
                </a:solidFill>
                <a:latin typeface="Candara"/>
                <a:cs typeface="Candara"/>
              </a:rPr>
              <a:t> </a:t>
            </a:r>
            <a:r>
              <a:rPr lang="en-US" sz="1400" spc="-10" dirty="0">
                <a:solidFill>
                  <a:srgbClr val="073D86"/>
                </a:solidFill>
                <a:latin typeface="Candara"/>
                <a:cs typeface="Candara"/>
              </a:rPr>
              <a:t>SWITCHGEARS</a:t>
            </a:r>
            <a:endParaRPr lang="en-US"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lang="en-US" sz="1400" dirty="0">
                <a:solidFill>
                  <a:srgbClr val="073D86"/>
                </a:solidFill>
                <a:latin typeface="Candara"/>
                <a:cs typeface="Candara"/>
              </a:rPr>
              <a:t>LV</a:t>
            </a:r>
            <a:r>
              <a:rPr lang="en-US" sz="1400" spc="-25" dirty="0">
                <a:solidFill>
                  <a:srgbClr val="073D86"/>
                </a:solidFill>
                <a:latin typeface="Candara"/>
                <a:cs typeface="Candara"/>
              </a:rPr>
              <a:t> </a:t>
            </a:r>
            <a:r>
              <a:rPr lang="en-US" sz="1400" spc="-10" dirty="0">
                <a:solidFill>
                  <a:srgbClr val="073D86"/>
                </a:solidFill>
                <a:latin typeface="Candara"/>
                <a:cs typeface="Candara"/>
              </a:rPr>
              <a:t>ELECTRICAL</a:t>
            </a:r>
            <a:r>
              <a:rPr lang="en-US" sz="1400" dirty="0">
                <a:solidFill>
                  <a:srgbClr val="073D86"/>
                </a:solidFill>
                <a:latin typeface="Candara"/>
                <a:cs typeface="Candara"/>
              </a:rPr>
              <a:t> BOARDS</a:t>
            </a:r>
            <a:r>
              <a:rPr lang="en-US" sz="1400" spc="-5" dirty="0">
                <a:solidFill>
                  <a:srgbClr val="073D86"/>
                </a:solidFill>
                <a:latin typeface="Candara"/>
                <a:cs typeface="Candara"/>
              </a:rPr>
              <a:t> </a:t>
            </a:r>
            <a:r>
              <a:rPr lang="en-US" sz="1400" spc="-25" dirty="0">
                <a:solidFill>
                  <a:srgbClr val="073D86"/>
                </a:solidFill>
                <a:latin typeface="Candara"/>
                <a:cs typeface="Candara"/>
              </a:rPr>
              <a:t>AND</a:t>
            </a:r>
            <a:endParaRPr lang="en-US" sz="1400" dirty="0">
              <a:latin typeface="Candara"/>
              <a:cs typeface="Candara"/>
            </a:endParaRPr>
          </a:p>
          <a:p>
            <a:pPr marL="286385">
              <a:lnSpc>
                <a:spcPct val="100000"/>
              </a:lnSpc>
            </a:pPr>
            <a:r>
              <a:rPr lang="en-US" sz="1400" dirty="0">
                <a:solidFill>
                  <a:srgbClr val="073D86"/>
                </a:solidFill>
                <a:latin typeface="Candara"/>
                <a:cs typeface="Candara"/>
              </a:rPr>
              <a:t>EQUIPMENTS</a:t>
            </a:r>
            <a:r>
              <a:rPr lang="en-US" sz="1400" spc="-55" dirty="0">
                <a:solidFill>
                  <a:srgbClr val="073D86"/>
                </a:solidFill>
                <a:latin typeface="Candara"/>
                <a:cs typeface="Candara"/>
              </a:rPr>
              <a:t> </a:t>
            </a:r>
            <a:r>
              <a:rPr lang="en-US" sz="1400" spc="-20" dirty="0">
                <a:solidFill>
                  <a:srgbClr val="073D86"/>
                </a:solidFill>
                <a:latin typeface="Candara"/>
                <a:cs typeface="Candara"/>
              </a:rPr>
              <a:t>(GE)</a:t>
            </a:r>
            <a:endParaRPr lang="en-US" sz="1400" dirty="0">
              <a:latin typeface="Candara"/>
              <a:cs typeface="Candara"/>
            </a:endParaRPr>
          </a:p>
          <a:p>
            <a:pPr marL="286385" marR="5080" indent="-274320">
              <a:lnSpc>
                <a:spcPct val="100000"/>
              </a:lnSpc>
              <a:spcBef>
                <a:spcPts val="240"/>
              </a:spcBef>
              <a:buClr>
                <a:srgbClr val="30B6FC"/>
              </a:buClr>
              <a:buFont typeface="Symbol"/>
              <a:buChar char=""/>
              <a:tabLst>
                <a:tab pos="286385" algn="l"/>
              </a:tabLst>
            </a:pPr>
            <a:r>
              <a:rPr lang="en-US" sz="1400" dirty="0">
                <a:solidFill>
                  <a:srgbClr val="073D86"/>
                </a:solidFill>
                <a:latin typeface="Candara"/>
                <a:cs typeface="Candara"/>
              </a:rPr>
              <a:t>MANPOWER,</a:t>
            </a:r>
            <a:r>
              <a:rPr lang="en-US" sz="1400" spc="-5" dirty="0">
                <a:solidFill>
                  <a:srgbClr val="073D86"/>
                </a:solidFill>
                <a:latin typeface="Candara"/>
                <a:cs typeface="Candara"/>
              </a:rPr>
              <a:t> </a:t>
            </a:r>
            <a:r>
              <a:rPr lang="en-US" sz="1400" spc="-10" dirty="0">
                <a:solidFill>
                  <a:srgbClr val="073D86"/>
                </a:solidFill>
                <a:latin typeface="Candara"/>
                <a:cs typeface="Candara"/>
              </a:rPr>
              <a:t>INSTALLATION</a:t>
            </a:r>
            <a:r>
              <a:rPr lang="en-US" sz="1400" spc="-5" dirty="0">
                <a:solidFill>
                  <a:srgbClr val="073D86"/>
                </a:solidFill>
                <a:latin typeface="Candara"/>
                <a:cs typeface="Candara"/>
              </a:rPr>
              <a:t> </a:t>
            </a:r>
            <a:r>
              <a:rPr lang="en-US" sz="1400" spc="-25" dirty="0">
                <a:solidFill>
                  <a:srgbClr val="073D86"/>
                </a:solidFill>
                <a:latin typeface="Candara"/>
                <a:cs typeface="Candara"/>
              </a:rPr>
              <a:t>AND</a:t>
            </a:r>
            <a:r>
              <a:rPr lang="en-US" sz="1400" spc="-10" dirty="0">
                <a:solidFill>
                  <a:srgbClr val="073D86"/>
                </a:solidFill>
                <a:latin typeface="Candara"/>
                <a:cs typeface="Candara"/>
              </a:rPr>
              <a:t> COMMISSIONING</a:t>
            </a:r>
            <a:endParaRPr lang="en-US"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lang="en-US" sz="1400" dirty="0">
                <a:solidFill>
                  <a:srgbClr val="073D86"/>
                </a:solidFill>
                <a:latin typeface="Candara"/>
                <a:cs typeface="Candara"/>
              </a:rPr>
              <a:t>CCTV</a:t>
            </a:r>
            <a:r>
              <a:rPr lang="en-US" sz="1400" spc="-30" dirty="0">
                <a:solidFill>
                  <a:srgbClr val="073D86"/>
                </a:solidFill>
                <a:latin typeface="Candara"/>
                <a:cs typeface="Candara"/>
              </a:rPr>
              <a:t> </a:t>
            </a:r>
            <a:r>
              <a:rPr lang="en-US" sz="1400" spc="-10" dirty="0">
                <a:solidFill>
                  <a:srgbClr val="073D86"/>
                </a:solidFill>
                <a:latin typeface="Candara"/>
                <a:cs typeface="Candara"/>
              </a:rPr>
              <a:t>SYSTEM</a:t>
            </a:r>
            <a:endParaRPr lang="en-US"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lang="en-US" sz="1400" dirty="0">
                <a:solidFill>
                  <a:srgbClr val="073D86"/>
                </a:solidFill>
                <a:latin typeface="Candara"/>
                <a:cs typeface="Candara"/>
              </a:rPr>
              <a:t>FIRE</a:t>
            </a:r>
            <a:r>
              <a:rPr lang="en-US" sz="1400" spc="-15" dirty="0">
                <a:solidFill>
                  <a:srgbClr val="073D86"/>
                </a:solidFill>
                <a:latin typeface="Candara"/>
                <a:cs typeface="Candara"/>
              </a:rPr>
              <a:t> </a:t>
            </a:r>
            <a:r>
              <a:rPr lang="en-US" sz="1400" dirty="0">
                <a:solidFill>
                  <a:srgbClr val="073D86"/>
                </a:solidFill>
                <a:latin typeface="Candara"/>
                <a:cs typeface="Candara"/>
              </a:rPr>
              <a:t>ALARM</a:t>
            </a:r>
            <a:r>
              <a:rPr lang="en-US" sz="1400" spc="-25" dirty="0">
                <a:solidFill>
                  <a:srgbClr val="073D86"/>
                </a:solidFill>
                <a:latin typeface="Candara"/>
                <a:cs typeface="Candara"/>
              </a:rPr>
              <a:t> </a:t>
            </a:r>
            <a:r>
              <a:rPr lang="en-US" sz="1400" spc="-10" dirty="0">
                <a:solidFill>
                  <a:srgbClr val="073D86"/>
                </a:solidFill>
                <a:latin typeface="Candara"/>
                <a:cs typeface="Candara"/>
              </a:rPr>
              <a:t>SYSTEM</a:t>
            </a:r>
            <a:endParaRPr lang="en-US"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lang="en-US" sz="1400" spc="-10" dirty="0">
                <a:solidFill>
                  <a:srgbClr val="073D86"/>
                </a:solidFill>
                <a:latin typeface="Candara"/>
                <a:cs typeface="Candara"/>
              </a:rPr>
              <a:t>SMART</a:t>
            </a:r>
            <a:r>
              <a:rPr lang="en-US" sz="1400" spc="-20" dirty="0">
                <a:solidFill>
                  <a:srgbClr val="073D86"/>
                </a:solidFill>
                <a:latin typeface="Candara"/>
                <a:cs typeface="Candara"/>
              </a:rPr>
              <a:t> </a:t>
            </a:r>
            <a:r>
              <a:rPr lang="en-US" sz="1400" dirty="0">
                <a:solidFill>
                  <a:srgbClr val="073D86"/>
                </a:solidFill>
                <a:latin typeface="Candara"/>
                <a:cs typeface="Candara"/>
              </a:rPr>
              <a:t>HOME</a:t>
            </a:r>
            <a:r>
              <a:rPr lang="en-US" sz="1400" spc="-10" dirty="0">
                <a:solidFill>
                  <a:srgbClr val="073D86"/>
                </a:solidFill>
                <a:latin typeface="Candara"/>
                <a:cs typeface="Candara"/>
              </a:rPr>
              <a:t> SYSTEM</a:t>
            </a:r>
            <a:endParaRPr lang="en-US"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lang="en-US" sz="1400" dirty="0">
                <a:solidFill>
                  <a:srgbClr val="073D86"/>
                </a:solidFill>
                <a:latin typeface="Candara"/>
                <a:cs typeface="Candara"/>
              </a:rPr>
              <a:t>TV</a:t>
            </a:r>
            <a:r>
              <a:rPr lang="en-US" sz="1400" spc="-20" dirty="0">
                <a:solidFill>
                  <a:srgbClr val="073D86"/>
                </a:solidFill>
                <a:latin typeface="Candara"/>
                <a:cs typeface="Candara"/>
              </a:rPr>
              <a:t> </a:t>
            </a:r>
            <a:r>
              <a:rPr lang="en-US" sz="1400" spc="-10" dirty="0">
                <a:solidFill>
                  <a:srgbClr val="073D86"/>
                </a:solidFill>
                <a:latin typeface="Candara"/>
                <a:cs typeface="Candara"/>
              </a:rPr>
              <a:t>SYSTEM</a:t>
            </a:r>
            <a:endParaRPr lang="en-US" sz="1400" dirty="0">
              <a:latin typeface="Candara"/>
              <a:cs typeface="Candara"/>
            </a:endParaRPr>
          </a:p>
          <a:p>
            <a:pPr marL="286385" marR="132080" indent="-274320">
              <a:lnSpc>
                <a:spcPct val="100000"/>
              </a:lnSpc>
              <a:spcBef>
                <a:spcPts val="5"/>
              </a:spcBef>
              <a:buClr>
                <a:srgbClr val="30B6FC"/>
              </a:buClr>
              <a:buFont typeface="Symbol"/>
              <a:buChar char=""/>
              <a:tabLst>
                <a:tab pos="286385" algn="l"/>
              </a:tabLst>
            </a:pPr>
            <a:endParaRPr lang="en-US" sz="1400" spc="-10" dirty="0">
              <a:solidFill>
                <a:srgbClr val="073D86"/>
              </a:solidFill>
              <a:latin typeface="Candara"/>
              <a:cs typeface="Candara"/>
            </a:endParaRPr>
          </a:p>
          <a:p>
            <a:pPr marL="12065" marR="715645">
              <a:lnSpc>
                <a:spcPct val="100000"/>
              </a:lnSpc>
              <a:spcBef>
                <a:spcPts val="335"/>
              </a:spcBef>
              <a:buClr>
                <a:srgbClr val="30B6FC"/>
              </a:buClr>
              <a:tabLst>
                <a:tab pos="286385" algn="l"/>
              </a:tabLst>
            </a:pPr>
            <a:endParaRPr lang="en-US" sz="1400" spc="-10" dirty="0">
              <a:solidFill>
                <a:srgbClr val="073D86"/>
              </a:solidFill>
              <a:latin typeface="Candara"/>
              <a:cs typeface="Candara"/>
            </a:endParaRPr>
          </a:p>
          <a:p>
            <a:pPr marL="12065" marR="715645">
              <a:lnSpc>
                <a:spcPct val="100000"/>
              </a:lnSpc>
              <a:spcBef>
                <a:spcPts val="335"/>
              </a:spcBef>
              <a:buClr>
                <a:srgbClr val="30B6FC"/>
              </a:buClr>
              <a:tabLst>
                <a:tab pos="286385" algn="l"/>
              </a:tabLst>
            </a:pPr>
            <a:endParaRPr lang="en-US" sz="1400" spc="-10" dirty="0">
              <a:solidFill>
                <a:srgbClr val="073D86"/>
              </a:solidFill>
              <a:latin typeface="Candara"/>
              <a:cs typeface="Candara"/>
            </a:endParaRPr>
          </a:p>
        </p:txBody>
      </p:sp>
      <p:sp>
        <p:nvSpPr>
          <p:cNvPr id="8" name="Footer Placeholder 1">
            <a:extLst>
              <a:ext uri="{FF2B5EF4-FFF2-40B4-BE49-F238E27FC236}">
                <a16:creationId xmlns:a16="http://schemas.microsoft.com/office/drawing/2014/main" id="{D8949880-4A0A-FFCA-8205-B8232C57CE4D}"/>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7266879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6297FD14-9B5C-BAB4-D02B-26C053E60B4D}"/>
              </a:ext>
            </a:extLst>
          </p:cNvPr>
          <p:cNvPicPr>
            <a:picLocks noGrp="1" noChangeAspect="1"/>
          </p:cNvPicPr>
          <p:nvPr>
            <p:ph idx="1"/>
          </p:nvPr>
        </p:nvPicPr>
        <p:blipFill>
          <a:blip r:embed="rId2"/>
          <a:stretch>
            <a:fillRect/>
          </a:stretch>
        </p:blipFill>
        <p:spPr>
          <a:xfrm>
            <a:off x="300800" y="1183544"/>
            <a:ext cx="6256400" cy="4705554"/>
          </a:xfrm>
        </p:spPr>
      </p:pic>
      <p:sp>
        <p:nvSpPr>
          <p:cNvPr id="4" name="Title 1">
            <a:extLst>
              <a:ext uri="{FF2B5EF4-FFF2-40B4-BE49-F238E27FC236}">
                <a16:creationId xmlns:a16="http://schemas.microsoft.com/office/drawing/2014/main" id="{81F33853-6FDE-56A8-5E91-46CA2482AF09}"/>
              </a:ext>
            </a:extLst>
          </p:cNvPr>
          <p:cNvSpPr>
            <a:spLocks noGrp="1"/>
          </p:cNvSpPr>
          <p:nvPr>
            <p:ph type="title"/>
          </p:nvPr>
        </p:nvSpPr>
        <p:spPr>
          <a:xfrm>
            <a:off x="300800" y="0"/>
            <a:ext cx="6557200" cy="1183544"/>
          </a:xfrm>
        </p:spPr>
        <p:txBody>
          <a:bodyPr>
            <a:normAutofit/>
          </a:bodyPr>
          <a:lstStyle/>
          <a:p>
            <a:r>
              <a:rPr lang="en-US" sz="3600" b="1" dirty="0">
                <a:solidFill>
                  <a:srgbClr val="FF9933"/>
                </a:solidFill>
                <a:latin typeface="Candara"/>
              </a:rPr>
              <a:t>CONSTANTINE HOTEL ALGERIA</a:t>
            </a:r>
            <a:endParaRPr lang="en-US" sz="3600" b="1" dirty="0">
              <a:solidFill>
                <a:schemeClr val="accent4">
                  <a:lumMod val="60000"/>
                  <a:lumOff val="40000"/>
                </a:schemeClr>
              </a:solidFill>
              <a:latin typeface="Candara Light" panose="020E0502030303020204" pitchFamily="34" charset="0"/>
            </a:endParaRPr>
          </a:p>
        </p:txBody>
      </p:sp>
      <p:sp>
        <p:nvSpPr>
          <p:cNvPr id="7" name="object 2">
            <a:extLst>
              <a:ext uri="{FF2B5EF4-FFF2-40B4-BE49-F238E27FC236}">
                <a16:creationId xmlns:a16="http://schemas.microsoft.com/office/drawing/2014/main" id="{6CA9F8DC-6FD5-554A-D306-CCB93ADBBD13}"/>
              </a:ext>
            </a:extLst>
          </p:cNvPr>
          <p:cNvSpPr txBox="1"/>
          <p:nvPr/>
        </p:nvSpPr>
        <p:spPr>
          <a:xfrm>
            <a:off x="301751" y="5963532"/>
            <a:ext cx="6255449" cy="4077397"/>
          </a:xfrm>
          <a:prstGeom prst="rect">
            <a:avLst/>
          </a:prstGeom>
        </p:spPr>
        <p:txBody>
          <a:bodyPr vert="horz" wrap="square" lIns="0" tIns="55244" rIns="0" bIns="0" rtlCol="0">
            <a:spAutoFit/>
          </a:bodyPr>
          <a:lstStyle/>
          <a:p>
            <a:pPr marL="50800">
              <a:lnSpc>
                <a:spcPct val="100000"/>
              </a:lnSpc>
              <a:spcBef>
                <a:spcPts val="434"/>
              </a:spcBef>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20" dirty="0">
                <a:solidFill>
                  <a:srgbClr val="FF0000"/>
                </a:solidFill>
                <a:latin typeface="Candara"/>
                <a:cs typeface="Candara"/>
              </a:rPr>
              <a:t>INFO</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dirty="0">
                <a:solidFill>
                  <a:srgbClr val="073D86"/>
                </a:solidFill>
                <a:latin typeface="Candara"/>
                <a:cs typeface="Candara"/>
              </a:rPr>
              <a:t>EPC:</a:t>
            </a:r>
            <a:r>
              <a:rPr sz="1400" spc="-40" dirty="0">
                <a:solidFill>
                  <a:srgbClr val="073D86"/>
                </a:solidFill>
                <a:latin typeface="Candara"/>
                <a:cs typeface="Candara"/>
              </a:rPr>
              <a:t> </a:t>
            </a:r>
            <a:r>
              <a:rPr lang="en-US" sz="1400" spc="-40" dirty="0">
                <a:solidFill>
                  <a:srgbClr val="073D86"/>
                </a:solidFill>
                <a:latin typeface="Candara"/>
                <a:cs typeface="Candara"/>
              </a:rPr>
              <a:t> KAYI HOLDING</a:t>
            </a:r>
            <a:endParaRPr sz="1400" dirty="0">
              <a:latin typeface="Candara"/>
              <a:cs typeface="Candara"/>
            </a:endParaRPr>
          </a:p>
          <a:p>
            <a:pPr marL="286385" indent="-273685">
              <a:spcBef>
                <a:spcPts val="335"/>
              </a:spcBef>
              <a:buClr>
                <a:srgbClr val="30B6FC"/>
              </a:buClr>
              <a:buFont typeface="Symbol"/>
              <a:buChar char=""/>
              <a:tabLst>
                <a:tab pos="286385" algn="l"/>
              </a:tabLst>
            </a:pPr>
            <a:r>
              <a:rPr sz="1400" dirty="0">
                <a:solidFill>
                  <a:srgbClr val="073D86"/>
                </a:solidFill>
                <a:latin typeface="Candara"/>
                <a:cs typeface="Candara"/>
              </a:rPr>
              <a:t>EXECUTION:</a:t>
            </a:r>
            <a:r>
              <a:rPr sz="1400" spc="-10" dirty="0">
                <a:solidFill>
                  <a:srgbClr val="073D86"/>
                </a:solidFill>
                <a:latin typeface="Candara"/>
                <a:cs typeface="Candara"/>
              </a:rPr>
              <a:t> </a:t>
            </a:r>
            <a:r>
              <a:rPr sz="1400" spc="-20" dirty="0">
                <a:solidFill>
                  <a:srgbClr val="073D86"/>
                </a:solidFill>
                <a:latin typeface="Candara"/>
                <a:cs typeface="Candara"/>
              </a:rPr>
              <a:t>20</a:t>
            </a:r>
            <a:r>
              <a:rPr lang="en-US" sz="1400" spc="-20" dirty="0">
                <a:solidFill>
                  <a:srgbClr val="073D86"/>
                </a:solidFill>
                <a:latin typeface="Candara"/>
                <a:cs typeface="Candara"/>
              </a:rPr>
              <a:t>14- 2016</a:t>
            </a:r>
            <a:endParaRPr lang="en-US" sz="1400" dirty="0">
              <a:latin typeface="Candara"/>
              <a:cs typeface="Candara"/>
            </a:endParaRPr>
          </a:p>
          <a:p>
            <a:pPr marL="165100">
              <a:lnSpc>
                <a:spcPct val="100000"/>
              </a:lnSpc>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10" dirty="0">
                <a:solidFill>
                  <a:srgbClr val="FF0000"/>
                </a:solidFill>
                <a:latin typeface="Candara"/>
                <a:cs typeface="Candara"/>
              </a:rPr>
              <a:t>SCOPE</a:t>
            </a:r>
            <a:endParaRPr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lang="en-US" sz="1400" spc="-10" dirty="0">
                <a:solidFill>
                  <a:srgbClr val="073D86"/>
                </a:solidFill>
                <a:latin typeface="Candara"/>
                <a:cs typeface="Candara"/>
              </a:rPr>
              <a:t>BUSBAR SYSTEM</a:t>
            </a:r>
            <a:endParaRPr lang="en-US"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lang="en-US" sz="1400" spc="-10" dirty="0">
                <a:solidFill>
                  <a:srgbClr val="073D86"/>
                </a:solidFill>
                <a:latin typeface="Candara"/>
                <a:cs typeface="Candara"/>
              </a:rPr>
              <a:t>TRANSFORMERS</a:t>
            </a:r>
            <a:endParaRPr lang="en-US"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lang="en-US" sz="1400" dirty="0">
                <a:solidFill>
                  <a:srgbClr val="073D86"/>
                </a:solidFill>
                <a:latin typeface="Candara"/>
                <a:cs typeface="Candara"/>
              </a:rPr>
              <a:t>MV</a:t>
            </a:r>
            <a:r>
              <a:rPr lang="en-US" sz="1400" spc="-25" dirty="0">
                <a:solidFill>
                  <a:srgbClr val="073D86"/>
                </a:solidFill>
                <a:latin typeface="Candara"/>
                <a:cs typeface="Candara"/>
              </a:rPr>
              <a:t> </a:t>
            </a:r>
            <a:r>
              <a:rPr lang="en-US" sz="1400" spc="-10" dirty="0">
                <a:solidFill>
                  <a:srgbClr val="073D86"/>
                </a:solidFill>
                <a:latin typeface="Candara"/>
                <a:cs typeface="Candara"/>
              </a:rPr>
              <a:t>SWITCHGEARS</a:t>
            </a:r>
            <a:endParaRPr lang="en-US"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lang="en-US" sz="1400" dirty="0">
                <a:solidFill>
                  <a:srgbClr val="073D86"/>
                </a:solidFill>
                <a:latin typeface="Candara"/>
                <a:cs typeface="Candara"/>
              </a:rPr>
              <a:t>LV</a:t>
            </a:r>
            <a:r>
              <a:rPr lang="en-US" sz="1400" spc="-25" dirty="0">
                <a:solidFill>
                  <a:srgbClr val="073D86"/>
                </a:solidFill>
                <a:latin typeface="Candara"/>
                <a:cs typeface="Candara"/>
              </a:rPr>
              <a:t> </a:t>
            </a:r>
            <a:r>
              <a:rPr lang="en-US" sz="1400" spc="-10" dirty="0">
                <a:solidFill>
                  <a:srgbClr val="073D86"/>
                </a:solidFill>
                <a:latin typeface="Candara"/>
                <a:cs typeface="Candara"/>
              </a:rPr>
              <a:t>ELECTRICAL</a:t>
            </a:r>
            <a:r>
              <a:rPr lang="en-US" sz="1400" dirty="0">
                <a:solidFill>
                  <a:srgbClr val="073D86"/>
                </a:solidFill>
                <a:latin typeface="Candara"/>
                <a:cs typeface="Candara"/>
              </a:rPr>
              <a:t> BOARDS</a:t>
            </a:r>
            <a:r>
              <a:rPr lang="en-US" sz="1400" spc="-5" dirty="0">
                <a:solidFill>
                  <a:srgbClr val="073D86"/>
                </a:solidFill>
                <a:latin typeface="Candara"/>
                <a:cs typeface="Candara"/>
              </a:rPr>
              <a:t> </a:t>
            </a:r>
            <a:r>
              <a:rPr lang="en-US" sz="1400" spc="-25" dirty="0">
                <a:solidFill>
                  <a:srgbClr val="073D86"/>
                </a:solidFill>
                <a:latin typeface="Candara"/>
                <a:cs typeface="Candara"/>
              </a:rPr>
              <a:t>AND</a:t>
            </a:r>
            <a:endParaRPr lang="en-US" sz="1400" dirty="0">
              <a:latin typeface="Candara"/>
              <a:cs typeface="Candara"/>
            </a:endParaRPr>
          </a:p>
          <a:p>
            <a:pPr marL="286385">
              <a:lnSpc>
                <a:spcPct val="100000"/>
              </a:lnSpc>
            </a:pPr>
            <a:r>
              <a:rPr lang="en-US" sz="1400" dirty="0">
                <a:solidFill>
                  <a:srgbClr val="073D86"/>
                </a:solidFill>
                <a:latin typeface="Candara"/>
                <a:cs typeface="Candara"/>
              </a:rPr>
              <a:t>EQUIPMENTS</a:t>
            </a:r>
            <a:r>
              <a:rPr lang="en-US" sz="1400" spc="-55" dirty="0">
                <a:solidFill>
                  <a:srgbClr val="073D86"/>
                </a:solidFill>
                <a:latin typeface="Candara"/>
                <a:cs typeface="Candara"/>
              </a:rPr>
              <a:t> </a:t>
            </a:r>
            <a:endParaRPr lang="en-US" sz="1400" dirty="0">
              <a:latin typeface="Candara"/>
              <a:cs typeface="Candara"/>
            </a:endParaRPr>
          </a:p>
          <a:p>
            <a:pPr marL="286385" marR="5080" indent="-274320">
              <a:lnSpc>
                <a:spcPct val="100000"/>
              </a:lnSpc>
              <a:spcBef>
                <a:spcPts val="240"/>
              </a:spcBef>
              <a:buClr>
                <a:srgbClr val="30B6FC"/>
              </a:buClr>
              <a:buFont typeface="Symbol"/>
              <a:buChar char=""/>
              <a:tabLst>
                <a:tab pos="286385" algn="l"/>
              </a:tabLst>
            </a:pPr>
            <a:r>
              <a:rPr lang="en-US" sz="1400" dirty="0">
                <a:solidFill>
                  <a:srgbClr val="073D86"/>
                </a:solidFill>
                <a:latin typeface="Candara"/>
                <a:cs typeface="Candara"/>
              </a:rPr>
              <a:t>MANPOWER,</a:t>
            </a:r>
            <a:r>
              <a:rPr lang="en-US" sz="1400" spc="-5" dirty="0">
                <a:solidFill>
                  <a:srgbClr val="073D86"/>
                </a:solidFill>
                <a:latin typeface="Candara"/>
                <a:cs typeface="Candara"/>
              </a:rPr>
              <a:t> </a:t>
            </a:r>
            <a:r>
              <a:rPr lang="en-US" sz="1400" spc="-10" dirty="0">
                <a:solidFill>
                  <a:srgbClr val="073D86"/>
                </a:solidFill>
                <a:latin typeface="Candara"/>
                <a:cs typeface="Candara"/>
              </a:rPr>
              <a:t>INSTALLATION</a:t>
            </a:r>
            <a:r>
              <a:rPr lang="en-US" sz="1400" spc="-5" dirty="0">
                <a:solidFill>
                  <a:srgbClr val="073D86"/>
                </a:solidFill>
                <a:latin typeface="Candara"/>
                <a:cs typeface="Candara"/>
              </a:rPr>
              <a:t> </a:t>
            </a:r>
            <a:r>
              <a:rPr lang="en-US" sz="1400" spc="-25" dirty="0">
                <a:solidFill>
                  <a:srgbClr val="073D86"/>
                </a:solidFill>
                <a:latin typeface="Candara"/>
                <a:cs typeface="Candara"/>
              </a:rPr>
              <a:t>AND</a:t>
            </a:r>
            <a:r>
              <a:rPr lang="en-US" sz="1400" spc="-10" dirty="0">
                <a:solidFill>
                  <a:srgbClr val="073D86"/>
                </a:solidFill>
                <a:latin typeface="Candara"/>
                <a:cs typeface="Candara"/>
              </a:rPr>
              <a:t> COMMISSIONING</a:t>
            </a:r>
            <a:endParaRPr lang="en-US"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lang="en-US" sz="1400" dirty="0">
                <a:solidFill>
                  <a:srgbClr val="073D86"/>
                </a:solidFill>
                <a:latin typeface="Candara"/>
                <a:cs typeface="Candara"/>
              </a:rPr>
              <a:t>CCTV</a:t>
            </a:r>
            <a:r>
              <a:rPr lang="en-US" sz="1400" spc="-30" dirty="0">
                <a:solidFill>
                  <a:srgbClr val="073D86"/>
                </a:solidFill>
                <a:latin typeface="Candara"/>
                <a:cs typeface="Candara"/>
              </a:rPr>
              <a:t> </a:t>
            </a:r>
            <a:r>
              <a:rPr lang="en-US" sz="1400" spc="-10" dirty="0">
                <a:solidFill>
                  <a:srgbClr val="073D86"/>
                </a:solidFill>
                <a:latin typeface="Candara"/>
                <a:cs typeface="Candara"/>
              </a:rPr>
              <a:t>SYSTEM</a:t>
            </a:r>
            <a:endParaRPr lang="en-US"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lang="en-US" sz="1400" dirty="0">
                <a:solidFill>
                  <a:srgbClr val="073D86"/>
                </a:solidFill>
                <a:latin typeface="Candara"/>
                <a:cs typeface="Candara"/>
              </a:rPr>
              <a:t>FIRE</a:t>
            </a:r>
            <a:r>
              <a:rPr lang="en-US" sz="1400" spc="-15" dirty="0">
                <a:solidFill>
                  <a:srgbClr val="073D86"/>
                </a:solidFill>
                <a:latin typeface="Candara"/>
                <a:cs typeface="Candara"/>
              </a:rPr>
              <a:t> </a:t>
            </a:r>
            <a:r>
              <a:rPr lang="en-US" sz="1400" dirty="0">
                <a:solidFill>
                  <a:srgbClr val="073D86"/>
                </a:solidFill>
                <a:latin typeface="Candara"/>
                <a:cs typeface="Candara"/>
              </a:rPr>
              <a:t>ALARM</a:t>
            </a:r>
            <a:r>
              <a:rPr lang="en-US" sz="1400" spc="-25" dirty="0">
                <a:solidFill>
                  <a:srgbClr val="073D86"/>
                </a:solidFill>
                <a:latin typeface="Candara"/>
                <a:cs typeface="Candara"/>
              </a:rPr>
              <a:t> </a:t>
            </a:r>
            <a:r>
              <a:rPr lang="en-US" sz="1400" spc="-10" dirty="0">
                <a:solidFill>
                  <a:srgbClr val="073D86"/>
                </a:solidFill>
                <a:latin typeface="Candara"/>
                <a:cs typeface="Candara"/>
              </a:rPr>
              <a:t>SYSTEM</a:t>
            </a:r>
            <a:endParaRPr lang="en-US"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lang="en-US" sz="1400" dirty="0">
                <a:solidFill>
                  <a:srgbClr val="073D86"/>
                </a:solidFill>
                <a:latin typeface="Candara"/>
                <a:cs typeface="Candara"/>
              </a:rPr>
              <a:t>TV</a:t>
            </a:r>
            <a:r>
              <a:rPr lang="en-US" sz="1400" spc="-20" dirty="0">
                <a:solidFill>
                  <a:srgbClr val="073D86"/>
                </a:solidFill>
                <a:latin typeface="Candara"/>
                <a:cs typeface="Candara"/>
              </a:rPr>
              <a:t> </a:t>
            </a:r>
            <a:r>
              <a:rPr lang="en-US" sz="1400" spc="-10" dirty="0">
                <a:solidFill>
                  <a:srgbClr val="073D86"/>
                </a:solidFill>
                <a:latin typeface="Candara"/>
                <a:cs typeface="Candara"/>
              </a:rPr>
              <a:t>SYSTEM</a:t>
            </a:r>
            <a:endParaRPr lang="en-US" sz="1400" dirty="0">
              <a:latin typeface="Candara"/>
              <a:cs typeface="Candara"/>
            </a:endParaRPr>
          </a:p>
          <a:p>
            <a:pPr marL="286385" marR="132080" indent="-274320">
              <a:lnSpc>
                <a:spcPct val="100000"/>
              </a:lnSpc>
              <a:spcBef>
                <a:spcPts val="5"/>
              </a:spcBef>
              <a:buClr>
                <a:srgbClr val="30B6FC"/>
              </a:buClr>
              <a:buFont typeface="Symbol"/>
              <a:buChar char=""/>
              <a:tabLst>
                <a:tab pos="286385" algn="l"/>
              </a:tabLst>
            </a:pPr>
            <a:r>
              <a:rPr lang="en-US" sz="1400" spc="-10" dirty="0">
                <a:solidFill>
                  <a:srgbClr val="073D86"/>
                </a:solidFill>
                <a:latin typeface="Candara"/>
                <a:cs typeface="Candara"/>
              </a:rPr>
              <a:t>KNX SMART SYSTEM</a:t>
            </a:r>
          </a:p>
          <a:p>
            <a:pPr marL="286385" marR="132080" indent="-274320">
              <a:lnSpc>
                <a:spcPct val="100000"/>
              </a:lnSpc>
              <a:spcBef>
                <a:spcPts val="5"/>
              </a:spcBef>
              <a:buClr>
                <a:srgbClr val="30B6FC"/>
              </a:buClr>
              <a:buFont typeface="Symbol"/>
              <a:buChar char=""/>
              <a:tabLst>
                <a:tab pos="286385" algn="l"/>
              </a:tabLst>
            </a:pPr>
            <a:endParaRPr lang="en-US" sz="1400" spc="-10" dirty="0">
              <a:solidFill>
                <a:srgbClr val="073D86"/>
              </a:solidFill>
              <a:latin typeface="Candara"/>
              <a:cs typeface="Candara"/>
            </a:endParaRPr>
          </a:p>
          <a:p>
            <a:pPr marL="12065" marR="715645">
              <a:lnSpc>
                <a:spcPct val="100000"/>
              </a:lnSpc>
              <a:spcBef>
                <a:spcPts val="335"/>
              </a:spcBef>
              <a:buClr>
                <a:srgbClr val="30B6FC"/>
              </a:buClr>
              <a:tabLst>
                <a:tab pos="286385" algn="l"/>
              </a:tabLst>
            </a:pPr>
            <a:endParaRPr lang="en-US" sz="1400" spc="-10" dirty="0">
              <a:solidFill>
                <a:srgbClr val="073D86"/>
              </a:solidFill>
              <a:latin typeface="Candara"/>
              <a:cs typeface="Candara"/>
            </a:endParaRPr>
          </a:p>
          <a:p>
            <a:pPr marL="12065" marR="715645">
              <a:lnSpc>
                <a:spcPct val="100000"/>
              </a:lnSpc>
              <a:spcBef>
                <a:spcPts val="335"/>
              </a:spcBef>
              <a:buClr>
                <a:srgbClr val="30B6FC"/>
              </a:buClr>
              <a:tabLst>
                <a:tab pos="286385" algn="l"/>
              </a:tabLst>
            </a:pPr>
            <a:endParaRPr lang="en-US" sz="1400" spc="-10" dirty="0">
              <a:solidFill>
                <a:srgbClr val="073D86"/>
              </a:solidFill>
              <a:latin typeface="Candara"/>
              <a:cs typeface="Candara"/>
            </a:endParaRPr>
          </a:p>
        </p:txBody>
      </p:sp>
      <p:sp>
        <p:nvSpPr>
          <p:cNvPr id="8" name="Footer Placeholder 1">
            <a:extLst>
              <a:ext uri="{FF2B5EF4-FFF2-40B4-BE49-F238E27FC236}">
                <a16:creationId xmlns:a16="http://schemas.microsoft.com/office/drawing/2014/main" id="{BEA37BF2-6BB5-89D8-D287-C4459A260D55}"/>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3449247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CB4F7C7F-BD10-5A99-8200-D985E02841DC}"/>
              </a:ext>
            </a:extLst>
          </p:cNvPr>
          <p:cNvSpPr txBox="1"/>
          <p:nvPr/>
        </p:nvSpPr>
        <p:spPr>
          <a:xfrm>
            <a:off x="618966" y="2746907"/>
            <a:ext cx="5720874" cy="2768578"/>
          </a:xfrm>
          <a:prstGeom prst="rect">
            <a:avLst/>
          </a:prstGeom>
        </p:spPr>
        <p:txBody>
          <a:bodyPr vert="horz" wrap="square" lIns="0" tIns="78740" rIns="0" bIns="0" rtlCol="0">
            <a:spAutoFit/>
          </a:bodyPr>
          <a:lstStyle/>
          <a:p>
            <a:pPr marL="342900" marR="0" lvl="0" indent="-342900" algn="just" rtl="0">
              <a:lnSpc>
                <a:spcPct val="107000"/>
              </a:lnSpc>
              <a:spcBef>
                <a:spcPts val="0"/>
              </a:spcBef>
              <a:spcAft>
                <a:spcPts val="800"/>
              </a:spcAft>
              <a:buFont typeface="Symbol" panose="05050102010706020507" pitchFamily="18" charset="2"/>
              <a:buChar char=""/>
              <a:tabLst>
                <a:tab pos="457200" algn="l"/>
              </a:tabLst>
            </a:pPr>
            <a:r>
              <a:rPr lang="en-US" sz="1300" dirty="0">
                <a:effectLst/>
                <a:latin typeface="Arial" panose="020B0604020202020204" pitchFamily="34" charset="0"/>
                <a:ea typeface="Calibri" panose="020F0502020204030204" pitchFamily="34" charset="0"/>
                <a:cs typeface="Arial" panose="020B0604020202020204" pitchFamily="34" charset="0"/>
              </a:rPr>
              <a:t>In 2012 we started providing electrical contracting services in Erbil, today we have presence not just in Erbil but all around the Iraq where we have completed many project. we have grown to take on and deliver many projects.</a:t>
            </a:r>
            <a:endParaRPr lang="en-US" sz="13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lnSpc>
                <a:spcPct val="107000"/>
              </a:lnSpc>
              <a:spcBef>
                <a:spcPts val="0"/>
              </a:spcBef>
              <a:spcAft>
                <a:spcPts val="800"/>
              </a:spcAft>
              <a:buFont typeface="Symbol" panose="05050102010706020507" pitchFamily="18" charset="2"/>
              <a:buChar char=""/>
              <a:tabLst>
                <a:tab pos="457200" algn="l"/>
              </a:tabLst>
            </a:pPr>
            <a:r>
              <a:rPr lang="en-US" sz="1300" dirty="0">
                <a:effectLst/>
                <a:latin typeface="Arial" panose="020B0604020202020204" pitchFamily="34" charset="0"/>
                <a:ea typeface="Calibri" panose="020F0502020204030204" pitchFamily="34" charset="0"/>
                <a:cs typeface="Arial" panose="020B0604020202020204" pitchFamily="34" charset="0"/>
              </a:rPr>
              <a:t>Thanks to our team’s spirit, work ethos and business ethics we have been able to always satisfy our customers with the work we deliver. AL-WALA ELECTRIC has successfully completed many large scale electrical and automation services to industries such as, hotels, business </a:t>
            </a:r>
            <a:r>
              <a:rPr lang="en-US" sz="1300" dirty="0" err="1">
                <a:effectLst/>
                <a:latin typeface="Arial" panose="020B0604020202020204" pitchFamily="34" charset="0"/>
                <a:ea typeface="Calibri" panose="020F0502020204030204" pitchFamily="34" charset="0"/>
                <a:cs typeface="Arial" panose="020B0604020202020204" pitchFamily="34" charset="0"/>
              </a:rPr>
              <a:t>centres</a:t>
            </a:r>
            <a:r>
              <a:rPr lang="en-US" sz="1300" dirty="0">
                <a:effectLst/>
                <a:latin typeface="Arial" panose="020B0604020202020204" pitchFamily="34" charset="0"/>
                <a:ea typeface="Calibri" panose="020F0502020204030204" pitchFamily="34" charset="0"/>
                <a:cs typeface="Arial" panose="020B0604020202020204" pitchFamily="34" charset="0"/>
              </a:rPr>
              <a:t>, hospitals and aims to continue to work in these areas.</a:t>
            </a:r>
            <a:endParaRPr lang="en-US" sz="1300" dirty="0">
              <a:effectLst/>
              <a:latin typeface="Calibri" panose="020F0502020204030204" pitchFamily="34" charset="0"/>
              <a:ea typeface="Calibri" panose="020F0502020204030204" pitchFamily="34" charset="0"/>
              <a:cs typeface="Arial" panose="020B0604020202020204" pitchFamily="34" charset="0"/>
            </a:endParaRPr>
          </a:p>
          <a:p>
            <a:pPr marL="0" marR="0" algn="just">
              <a:lnSpc>
                <a:spcPct val="107000"/>
              </a:lnSpc>
              <a:spcBef>
                <a:spcPts val="0"/>
              </a:spcBef>
              <a:spcAft>
                <a:spcPts val="800"/>
              </a:spcAft>
            </a:pPr>
            <a:r>
              <a:rPr lang="en-US" sz="1300" dirty="0">
                <a:effectLst/>
                <a:latin typeface="Calibri" panose="020F0502020204030204" pitchFamily="34" charset="0"/>
                <a:ea typeface="Calibri" panose="020F0502020204030204" pitchFamily="34" charset="0"/>
                <a:cs typeface="Arial" panose="020B0604020202020204" pitchFamily="34" charset="0"/>
              </a:rPr>
              <a:t> </a:t>
            </a:r>
          </a:p>
          <a:p>
            <a:pPr marL="286385" marR="49530" indent="-274320" algn="just">
              <a:lnSpc>
                <a:spcPct val="80000"/>
              </a:lnSpc>
              <a:spcBef>
                <a:spcPts val="620"/>
              </a:spcBef>
              <a:buClr>
                <a:srgbClr val="30B6FC"/>
              </a:buClr>
              <a:buFont typeface="Symbol"/>
              <a:buChar char=""/>
              <a:tabLst>
                <a:tab pos="286385" algn="l"/>
              </a:tabLst>
            </a:pPr>
            <a:endParaRPr sz="1300" dirty="0">
              <a:latin typeface="Candara"/>
              <a:cs typeface="Candara"/>
            </a:endParaRPr>
          </a:p>
        </p:txBody>
      </p:sp>
      <p:sp>
        <p:nvSpPr>
          <p:cNvPr id="9" name="Title 1">
            <a:extLst>
              <a:ext uri="{FF2B5EF4-FFF2-40B4-BE49-F238E27FC236}">
                <a16:creationId xmlns:a16="http://schemas.microsoft.com/office/drawing/2014/main" id="{12648E42-2829-216F-D8D5-D0256CA491AD}"/>
              </a:ext>
            </a:extLst>
          </p:cNvPr>
          <p:cNvSpPr txBox="1">
            <a:spLocks/>
          </p:cNvSpPr>
          <p:nvPr/>
        </p:nvSpPr>
        <p:spPr>
          <a:xfrm>
            <a:off x="0" y="691997"/>
            <a:ext cx="4773899" cy="191470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4400" b="1" dirty="0">
                <a:solidFill>
                  <a:srgbClr val="FF9933"/>
                </a:solidFill>
                <a:latin typeface="Candara"/>
              </a:rPr>
              <a:t>                 ABOUT US</a:t>
            </a:r>
            <a:endParaRPr lang="en-US" sz="4400" b="1" dirty="0">
              <a:solidFill>
                <a:schemeClr val="accent4">
                  <a:lumMod val="60000"/>
                  <a:lumOff val="40000"/>
                </a:schemeClr>
              </a:solidFill>
              <a:latin typeface="Candara Light" panose="020E0502030303020204" pitchFamily="34" charset="0"/>
            </a:endParaRPr>
          </a:p>
        </p:txBody>
      </p:sp>
      <p:sp>
        <p:nvSpPr>
          <p:cNvPr id="2" name="Footer Placeholder 1">
            <a:extLst>
              <a:ext uri="{FF2B5EF4-FFF2-40B4-BE49-F238E27FC236}">
                <a16:creationId xmlns:a16="http://schemas.microsoft.com/office/drawing/2014/main" id="{A494CB7C-2EA4-0E4F-BB32-950567B26BD1}"/>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10612267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D128FA10-27A4-C770-475E-4F46760614C2}"/>
              </a:ext>
            </a:extLst>
          </p:cNvPr>
          <p:cNvPicPr>
            <a:picLocks noGrp="1" noChangeAspect="1"/>
          </p:cNvPicPr>
          <p:nvPr>
            <p:ph idx="1"/>
          </p:nvPr>
        </p:nvPicPr>
        <p:blipFill>
          <a:blip r:embed="rId2"/>
          <a:stretch>
            <a:fillRect/>
          </a:stretch>
        </p:blipFill>
        <p:spPr>
          <a:xfrm>
            <a:off x="124967" y="1914702"/>
            <a:ext cx="6608064" cy="3886742"/>
          </a:xfrm>
        </p:spPr>
      </p:pic>
      <p:sp>
        <p:nvSpPr>
          <p:cNvPr id="4" name="Title 1">
            <a:extLst>
              <a:ext uri="{FF2B5EF4-FFF2-40B4-BE49-F238E27FC236}">
                <a16:creationId xmlns:a16="http://schemas.microsoft.com/office/drawing/2014/main" id="{C9DD4661-5ABB-010F-DBC7-B9074FB981EC}"/>
              </a:ext>
            </a:extLst>
          </p:cNvPr>
          <p:cNvSpPr>
            <a:spLocks noGrp="1"/>
          </p:cNvSpPr>
          <p:nvPr>
            <p:ph type="title"/>
          </p:nvPr>
        </p:nvSpPr>
        <p:spPr>
          <a:xfrm>
            <a:off x="124967" y="0"/>
            <a:ext cx="6608064" cy="1914702"/>
          </a:xfrm>
        </p:spPr>
        <p:txBody>
          <a:bodyPr>
            <a:normAutofit/>
          </a:bodyPr>
          <a:lstStyle/>
          <a:p>
            <a:r>
              <a:rPr lang="en-US" sz="3600" b="1" dirty="0">
                <a:solidFill>
                  <a:srgbClr val="FF9933"/>
                </a:solidFill>
                <a:latin typeface="Candara"/>
              </a:rPr>
              <a:t>YENIKAPI WASTEWATER PLANT</a:t>
            </a:r>
            <a:endParaRPr lang="en-US" sz="3600" b="1" dirty="0">
              <a:solidFill>
                <a:schemeClr val="accent4">
                  <a:lumMod val="60000"/>
                  <a:lumOff val="40000"/>
                </a:schemeClr>
              </a:solidFill>
              <a:latin typeface="Candara Light" panose="020E0502030303020204" pitchFamily="34" charset="0"/>
            </a:endParaRPr>
          </a:p>
        </p:txBody>
      </p:sp>
      <p:sp>
        <p:nvSpPr>
          <p:cNvPr id="7" name="object 2">
            <a:extLst>
              <a:ext uri="{FF2B5EF4-FFF2-40B4-BE49-F238E27FC236}">
                <a16:creationId xmlns:a16="http://schemas.microsoft.com/office/drawing/2014/main" id="{9EB14456-A560-79A2-4C94-070EE5119033}"/>
              </a:ext>
            </a:extLst>
          </p:cNvPr>
          <p:cNvSpPr txBox="1"/>
          <p:nvPr/>
        </p:nvSpPr>
        <p:spPr>
          <a:xfrm>
            <a:off x="124967" y="5937087"/>
            <a:ext cx="3461006" cy="3508011"/>
          </a:xfrm>
          <a:prstGeom prst="rect">
            <a:avLst/>
          </a:prstGeom>
        </p:spPr>
        <p:txBody>
          <a:bodyPr vert="horz" wrap="square" lIns="0" tIns="55244" rIns="0" bIns="0" rtlCol="0">
            <a:spAutoFit/>
          </a:bodyPr>
          <a:lstStyle/>
          <a:p>
            <a:pPr marL="50800">
              <a:lnSpc>
                <a:spcPct val="100000"/>
              </a:lnSpc>
              <a:spcBef>
                <a:spcPts val="434"/>
              </a:spcBef>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20" dirty="0">
                <a:solidFill>
                  <a:srgbClr val="FF0000"/>
                </a:solidFill>
                <a:latin typeface="Candara"/>
                <a:cs typeface="Candara"/>
              </a:rPr>
              <a:t>INFO</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dirty="0">
                <a:solidFill>
                  <a:srgbClr val="073D86"/>
                </a:solidFill>
                <a:latin typeface="Candara"/>
                <a:cs typeface="Candara"/>
              </a:rPr>
              <a:t>EPC:</a:t>
            </a:r>
            <a:r>
              <a:rPr sz="1400" spc="-40" dirty="0">
                <a:solidFill>
                  <a:srgbClr val="073D86"/>
                </a:solidFill>
                <a:latin typeface="Candara"/>
                <a:cs typeface="Candara"/>
              </a:rPr>
              <a:t> </a:t>
            </a:r>
            <a:r>
              <a:rPr lang="en-US" sz="1400" spc="-40" dirty="0">
                <a:solidFill>
                  <a:srgbClr val="073D86"/>
                </a:solidFill>
                <a:latin typeface="Candara"/>
                <a:cs typeface="Candara"/>
              </a:rPr>
              <a:t> DSI</a:t>
            </a:r>
            <a:endParaRPr sz="1400" dirty="0">
              <a:latin typeface="Candara"/>
              <a:cs typeface="Candara"/>
            </a:endParaRPr>
          </a:p>
          <a:p>
            <a:pPr marL="286385" indent="-273685">
              <a:spcBef>
                <a:spcPts val="335"/>
              </a:spcBef>
              <a:buClr>
                <a:srgbClr val="30B6FC"/>
              </a:buClr>
              <a:buFont typeface="Symbol"/>
              <a:buChar char=""/>
              <a:tabLst>
                <a:tab pos="286385" algn="l"/>
              </a:tabLst>
            </a:pPr>
            <a:r>
              <a:rPr sz="1400" dirty="0">
                <a:solidFill>
                  <a:srgbClr val="073D86"/>
                </a:solidFill>
                <a:latin typeface="Candara"/>
                <a:cs typeface="Candara"/>
              </a:rPr>
              <a:t>EXECUTION:</a:t>
            </a:r>
            <a:r>
              <a:rPr sz="1400" spc="-10" dirty="0">
                <a:solidFill>
                  <a:srgbClr val="073D86"/>
                </a:solidFill>
                <a:latin typeface="Candara"/>
                <a:cs typeface="Candara"/>
              </a:rPr>
              <a:t> </a:t>
            </a:r>
            <a:r>
              <a:rPr sz="1400" spc="-20" dirty="0">
                <a:solidFill>
                  <a:srgbClr val="073D86"/>
                </a:solidFill>
                <a:latin typeface="Candara"/>
                <a:cs typeface="Candara"/>
              </a:rPr>
              <a:t>20</a:t>
            </a:r>
            <a:r>
              <a:rPr lang="en-US" sz="1400" spc="-20" dirty="0">
                <a:solidFill>
                  <a:srgbClr val="073D86"/>
                </a:solidFill>
                <a:latin typeface="Candara"/>
                <a:cs typeface="Candara"/>
              </a:rPr>
              <a:t>15- 2016</a:t>
            </a:r>
            <a:endParaRPr lang="en-US" sz="1400" dirty="0">
              <a:latin typeface="Candara"/>
              <a:cs typeface="Candara"/>
            </a:endParaRPr>
          </a:p>
          <a:p>
            <a:pPr marL="165100">
              <a:lnSpc>
                <a:spcPct val="100000"/>
              </a:lnSpc>
            </a:pPr>
            <a:endParaRPr lang="en-US" sz="1400" dirty="0">
              <a:latin typeface="Candara"/>
              <a:cs typeface="Candara"/>
            </a:endParaRPr>
          </a:p>
          <a:p>
            <a:pPr marL="165100">
              <a:lnSpc>
                <a:spcPct val="100000"/>
              </a:lnSpc>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10" dirty="0">
                <a:solidFill>
                  <a:srgbClr val="FF0000"/>
                </a:solidFill>
                <a:latin typeface="Candara"/>
                <a:cs typeface="Candara"/>
              </a:rPr>
              <a:t>SCOPE</a:t>
            </a:r>
            <a:endParaRPr sz="1400" dirty="0">
              <a:latin typeface="Candara"/>
              <a:cs typeface="Candara"/>
            </a:endParaRPr>
          </a:p>
          <a:p>
            <a:pPr>
              <a:lnSpc>
                <a:spcPct val="100000"/>
              </a:lnSpc>
              <a:spcBef>
                <a:spcPts val="640"/>
              </a:spcBef>
            </a:pPr>
            <a:endParaRPr sz="1400" dirty="0">
              <a:latin typeface="Candara"/>
              <a:cs typeface="Candara"/>
            </a:endParaRPr>
          </a:p>
          <a:p>
            <a:pPr marL="286385" indent="-273685">
              <a:lnSpc>
                <a:spcPct val="100000"/>
              </a:lnSpc>
              <a:spcBef>
                <a:spcPts val="360"/>
              </a:spcBef>
              <a:buClr>
                <a:srgbClr val="30B6FC"/>
              </a:buClr>
              <a:buFont typeface="Symbol"/>
              <a:buChar char=""/>
              <a:tabLst>
                <a:tab pos="286385" algn="l"/>
              </a:tabLst>
            </a:pPr>
            <a:r>
              <a:rPr lang="en-US" sz="1400" dirty="0">
                <a:solidFill>
                  <a:srgbClr val="073D86"/>
                </a:solidFill>
                <a:latin typeface="Candara"/>
                <a:cs typeface="Candara"/>
              </a:rPr>
              <a:t>MV</a:t>
            </a:r>
            <a:r>
              <a:rPr lang="en-US" sz="1400" spc="-15" dirty="0">
                <a:solidFill>
                  <a:srgbClr val="073D86"/>
                </a:solidFill>
                <a:latin typeface="Candara"/>
                <a:cs typeface="Candara"/>
              </a:rPr>
              <a:t> </a:t>
            </a:r>
            <a:r>
              <a:rPr lang="en-US" sz="1400" spc="-10" dirty="0">
                <a:solidFill>
                  <a:srgbClr val="073D86"/>
                </a:solidFill>
                <a:latin typeface="Candara"/>
                <a:cs typeface="Candara"/>
              </a:rPr>
              <a:t>SWITCHGEARS</a:t>
            </a:r>
            <a:endParaRPr lang="en-US" sz="1400" dirty="0">
              <a:latin typeface="Candara"/>
              <a:cs typeface="Candara"/>
            </a:endParaRPr>
          </a:p>
          <a:p>
            <a:pPr marL="286385" indent="-273685">
              <a:lnSpc>
                <a:spcPct val="100000"/>
              </a:lnSpc>
              <a:spcBef>
                <a:spcPts val="360"/>
              </a:spcBef>
              <a:buClr>
                <a:srgbClr val="30B6FC"/>
              </a:buClr>
              <a:buFont typeface="Symbol"/>
              <a:buChar char=""/>
              <a:tabLst>
                <a:tab pos="286385" algn="l"/>
              </a:tabLst>
            </a:pPr>
            <a:r>
              <a:rPr lang="en-US" sz="1400" spc="-10" dirty="0">
                <a:solidFill>
                  <a:srgbClr val="073D86"/>
                </a:solidFill>
                <a:latin typeface="Candara"/>
                <a:cs typeface="Candara"/>
              </a:rPr>
              <a:t>TRANSFORMERS</a:t>
            </a:r>
            <a:endParaRPr lang="en-US" sz="1400" dirty="0">
              <a:latin typeface="Candara"/>
              <a:cs typeface="Candara"/>
            </a:endParaRPr>
          </a:p>
          <a:p>
            <a:pPr marL="286385" marR="202565" indent="-274320">
              <a:lnSpc>
                <a:spcPct val="100000"/>
              </a:lnSpc>
              <a:spcBef>
                <a:spcPts val="360"/>
              </a:spcBef>
              <a:buClr>
                <a:srgbClr val="30B6FC"/>
              </a:buClr>
              <a:buFont typeface="Symbol"/>
              <a:buChar char=""/>
              <a:tabLst>
                <a:tab pos="286385" algn="l"/>
              </a:tabLst>
            </a:pPr>
            <a:r>
              <a:rPr lang="en-US" sz="1400" dirty="0">
                <a:solidFill>
                  <a:srgbClr val="073D86"/>
                </a:solidFill>
                <a:latin typeface="Candara"/>
                <a:cs typeface="Candara"/>
              </a:rPr>
              <a:t>LV</a:t>
            </a:r>
            <a:r>
              <a:rPr lang="en-US" sz="1400" spc="-10" dirty="0">
                <a:solidFill>
                  <a:srgbClr val="073D86"/>
                </a:solidFill>
                <a:latin typeface="Candara"/>
                <a:cs typeface="Candara"/>
              </a:rPr>
              <a:t> ELECTRICAL</a:t>
            </a:r>
            <a:r>
              <a:rPr lang="en-US" sz="1400" spc="-40" dirty="0">
                <a:solidFill>
                  <a:srgbClr val="073D86"/>
                </a:solidFill>
                <a:latin typeface="Candara"/>
                <a:cs typeface="Candara"/>
              </a:rPr>
              <a:t> </a:t>
            </a:r>
            <a:r>
              <a:rPr lang="en-US" sz="1400" dirty="0">
                <a:solidFill>
                  <a:srgbClr val="073D86"/>
                </a:solidFill>
                <a:latin typeface="Candara"/>
                <a:cs typeface="Candara"/>
              </a:rPr>
              <a:t>BOARDS</a:t>
            </a:r>
            <a:r>
              <a:rPr lang="en-US" sz="1400" spc="-20" dirty="0">
                <a:solidFill>
                  <a:srgbClr val="073D86"/>
                </a:solidFill>
                <a:latin typeface="Candara"/>
                <a:cs typeface="Candara"/>
              </a:rPr>
              <a:t> </a:t>
            </a:r>
            <a:r>
              <a:rPr lang="en-US" sz="1400" spc="-50" dirty="0">
                <a:solidFill>
                  <a:srgbClr val="073D86"/>
                </a:solidFill>
                <a:latin typeface="Candara"/>
                <a:cs typeface="Candara"/>
              </a:rPr>
              <a:t>&amp; </a:t>
            </a:r>
            <a:r>
              <a:rPr lang="en-US" sz="1400" dirty="0">
                <a:solidFill>
                  <a:srgbClr val="073D86"/>
                </a:solidFill>
                <a:latin typeface="Candara"/>
                <a:cs typeface="Candara"/>
              </a:rPr>
              <a:t>EQUIPMENTS</a:t>
            </a:r>
            <a:r>
              <a:rPr lang="en-US" sz="1400" spc="-45" dirty="0">
                <a:solidFill>
                  <a:srgbClr val="073D86"/>
                </a:solidFill>
                <a:latin typeface="Candara"/>
                <a:cs typeface="Candara"/>
              </a:rPr>
              <a:t> </a:t>
            </a:r>
            <a:endParaRPr lang="en-US" sz="1400" dirty="0">
              <a:latin typeface="Candara"/>
              <a:cs typeface="Candara"/>
            </a:endParaRPr>
          </a:p>
          <a:p>
            <a:pPr marL="286385" marR="825500" indent="-274320">
              <a:lnSpc>
                <a:spcPct val="100000"/>
              </a:lnSpc>
              <a:spcBef>
                <a:spcPts val="360"/>
              </a:spcBef>
              <a:buClr>
                <a:srgbClr val="30B6FC"/>
              </a:buClr>
              <a:buFont typeface="Symbol"/>
              <a:buChar char=""/>
              <a:tabLst>
                <a:tab pos="286385" algn="l"/>
              </a:tabLst>
            </a:pPr>
            <a:r>
              <a:rPr lang="en-US" sz="1400" spc="-10" dirty="0">
                <a:solidFill>
                  <a:srgbClr val="073D86"/>
                </a:solidFill>
                <a:latin typeface="Candara"/>
                <a:cs typeface="Candara"/>
              </a:rPr>
              <a:t>ELECTRICAL INFRASTRUCTURE</a:t>
            </a:r>
            <a:endParaRPr lang="en-US" sz="1400" dirty="0">
              <a:latin typeface="Candara"/>
              <a:cs typeface="Candara"/>
            </a:endParaRPr>
          </a:p>
          <a:p>
            <a:pPr marL="286385" marR="132080" indent="-274320">
              <a:lnSpc>
                <a:spcPct val="100000"/>
              </a:lnSpc>
              <a:spcBef>
                <a:spcPts val="5"/>
              </a:spcBef>
              <a:buClr>
                <a:srgbClr val="30B6FC"/>
              </a:buClr>
              <a:buFont typeface="Symbol"/>
              <a:buChar char=""/>
              <a:tabLst>
                <a:tab pos="286385" algn="l"/>
              </a:tabLst>
            </a:pPr>
            <a:endParaRPr lang="en-US" sz="1400" spc="-10" dirty="0">
              <a:solidFill>
                <a:srgbClr val="073D86"/>
              </a:solidFill>
              <a:latin typeface="Candara"/>
              <a:cs typeface="Candara"/>
            </a:endParaRPr>
          </a:p>
          <a:p>
            <a:pPr marL="12065" marR="715645">
              <a:lnSpc>
                <a:spcPct val="100000"/>
              </a:lnSpc>
              <a:spcBef>
                <a:spcPts val="335"/>
              </a:spcBef>
              <a:buClr>
                <a:srgbClr val="30B6FC"/>
              </a:buClr>
              <a:tabLst>
                <a:tab pos="286385" algn="l"/>
              </a:tabLst>
            </a:pPr>
            <a:endParaRPr lang="en-US" sz="1400" spc="-10" dirty="0">
              <a:solidFill>
                <a:srgbClr val="073D86"/>
              </a:solidFill>
              <a:latin typeface="Candara"/>
              <a:cs typeface="Candara"/>
            </a:endParaRPr>
          </a:p>
          <a:p>
            <a:pPr marL="12065" marR="715645">
              <a:lnSpc>
                <a:spcPct val="100000"/>
              </a:lnSpc>
              <a:spcBef>
                <a:spcPts val="335"/>
              </a:spcBef>
              <a:buClr>
                <a:srgbClr val="30B6FC"/>
              </a:buClr>
              <a:tabLst>
                <a:tab pos="286385" algn="l"/>
              </a:tabLst>
            </a:pPr>
            <a:endParaRPr lang="en-US" sz="1400" spc="-10" dirty="0">
              <a:solidFill>
                <a:srgbClr val="073D86"/>
              </a:solidFill>
              <a:latin typeface="Candara"/>
              <a:cs typeface="Candara"/>
            </a:endParaRPr>
          </a:p>
        </p:txBody>
      </p:sp>
      <p:sp>
        <p:nvSpPr>
          <p:cNvPr id="8" name="Footer Placeholder 1">
            <a:extLst>
              <a:ext uri="{FF2B5EF4-FFF2-40B4-BE49-F238E27FC236}">
                <a16:creationId xmlns:a16="http://schemas.microsoft.com/office/drawing/2014/main" id="{A7681FAD-944B-AE52-6579-74FD9311BE3E}"/>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557551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C5BBA7E-F535-C279-90BD-484967FEFE83}"/>
              </a:ext>
            </a:extLst>
          </p:cNvPr>
          <p:cNvSpPr>
            <a:spLocks noGrp="1"/>
          </p:cNvSpPr>
          <p:nvPr>
            <p:ph type="title"/>
          </p:nvPr>
        </p:nvSpPr>
        <p:spPr>
          <a:xfrm>
            <a:off x="280417" y="26368"/>
            <a:ext cx="6106096" cy="1914702"/>
          </a:xfrm>
        </p:spPr>
        <p:txBody>
          <a:bodyPr>
            <a:normAutofit/>
          </a:bodyPr>
          <a:lstStyle/>
          <a:p>
            <a:r>
              <a:rPr lang="en-US" sz="4400" b="1" dirty="0">
                <a:solidFill>
                  <a:srgbClr val="FF9933"/>
                </a:solidFill>
                <a:latin typeface="Candara"/>
              </a:rPr>
              <a:t>DJANET HOTEL ALGERIA</a:t>
            </a:r>
            <a:endParaRPr lang="en-US" sz="4400" b="1" dirty="0">
              <a:solidFill>
                <a:schemeClr val="accent4">
                  <a:lumMod val="60000"/>
                  <a:lumOff val="40000"/>
                </a:schemeClr>
              </a:solidFill>
              <a:latin typeface="Candara Light" panose="020E0502030303020204" pitchFamily="34" charset="0"/>
            </a:endParaRPr>
          </a:p>
        </p:txBody>
      </p:sp>
      <p:pic>
        <p:nvPicPr>
          <p:cNvPr id="6" name="Picture 5">
            <a:extLst>
              <a:ext uri="{FF2B5EF4-FFF2-40B4-BE49-F238E27FC236}">
                <a16:creationId xmlns:a16="http://schemas.microsoft.com/office/drawing/2014/main" id="{F98BD2D6-7AFB-9CEA-D24A-74130E377187}"/>
              </a:ext>
            </a:extLst>
          </p:cNvPr>
          <p:cNvPicPr>
            <a:picLocks noChangeAspect="1"/>
          </p:cNvPicPr>
          <p:nvPr/>
        </p:nvPicPr>
        <p:blipFill>
          <a:blip r:embed="rId2"/>
          <a:stretch>
            <a:fillRect/>
          </a:stretch>
        </p:blipFill>
        <p:spPr>
          <a:xfrm>
            <a:off x="471487" y="1563118"/>
            <a:ext cx="5915026" cy="3965693"/>
          </a:xfrm>
          <a:prstGeom prst="rect">
            <a:avLst/>
          </a:prstGeom>
        </p:spPr>
      </p:pic>
      <p:sp>
        <p:nvSpPr>
          <p:cNvPr id="7" name="object 2">
            <a:extLst>
              <a:ext uri="{FF2B5EF4-FFF2-40B4-BE49-F238E27FC236}">
                <a16:creationId xmlns:a16="http://schemas.microsoft.com/office/drawing/2014/main" id="{1DD0EC80-C59E-F84D-2D51-BFCCA0BE4C9C}"/>
              </a:ext>
            </a:extLst>
          </p:cNvPr>
          <p:cNvSpPr txBox="1"/>
          <p:nvPr/>
        </p:nvSpPr>
        <p:spPr>
          <a:xfrm>
            <a:off x="280417" y="5864867"/>
            <a:ext cx="5794249" cy="3887602"/>
          </a:xfrm>
          <a:prstGeom prst="rect">
            <a:avLst/>
          </a:prstGeom>
        </p:spPr>
        <p:txBody>
          <a:bodyPr vert="horz" wrap="square" lIns="0" tIns="55244" rIns="0" bIns="0" rtlCol="0">
            <a:spAutoFit/>
          </a:bodyPr>
          <a:lstStyle/>
          <a:p>
            <a:pPr marL="50800">
              <a:lnSpc>
                <a:spcPct val="100000"/>
              </a:lnSpc>
              <a:spcBef>
                <a:spcPts val="434"/>
              </a:spcBef>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20" dirty="0">
                <a:solidFill>
                  <a:srgbClr val="FF0000"/>
                </a:solidFill>
                <a:latin typeface="Candara"/>
                <a:cs typeface="Candara"/>
              </a:rPr>
              <a:t>INFO</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dirty="0">
                <a:solidFill>
                  <a:srgbClr val="073D86"/>
                </a:solidFill>
                <a:latin typeface="Candara"/>
                <a:cs typeface="Candara"/>
              </a:rPr>
              <a:t>EPC:</a:t>
            </a:r>
            <a:r>
              <a:rPr sz="1400" spc="-40" dirty="0">
                <a:solidFill>
                  <a:srgbClr val="073D86"/>
                </a:solidFill>
                <a:latin typeface="Candara"/>
                <a:cs typeface="Candara"/>
              </a:rPr>
              <a:t> </a:t>
            </a:r>
            <a:r>
              <a:rPr lang="en-US" sz="1400" spc="-40" dirty="0">
                <a:solidFill>
                  <a:srgbClr val="073D86"/>
                </a:solidFill>
                <a:latin typeface="Candara"/>
                <a:cs typeface="Candara"/>
              </a:rPr>
              <a:t> KAYI HOLDING</a:t>
            </a:r>
            <a:endParaRPr sz="1400" dirty="0">
              <a:latin typeface="Candara"/>
              <a:cs typeface="Candara"/>
            </a:endParaRPr>
          </a:p>
          <a:p>
            <a:pPr marL="286385" indent="-273685">
              <a:spcBef>
                <a:spcPts val="335"/>
              </a:spcBef>
              <a:buClr>
                <a:srgbClr val="30B6FC"/>
              </a:buClr>
              <a:buFont typeface="Symbol"/>
              <a:buChar char=""/>
              <a:tabLst>
                <a:tab pos="286385" algn="l"/>
              </a:tabLst>
            </a:pPr>
            <a:r>
              <a:rPr sz="1400" dirty="0">
                <a:solidFill>
                  <a:srgbClr val="073D86"/>
                </a:solidFill>
                <a:latin typeface="Candara"/>
                <a:cs typeface="Candara"/>
              </a:rPr>
              <a:t>EXECUTION:</a:t>
            </a:r>
            <a:r>
              <a:rPr sz="1400" spc="-10" dirty="0">
                <a:solidFill>
                  <a:srgbClr val="073D86"/>
                </a:solidFill>
                <a:latin typeface="Candara"/>
                <a:cs typeface="Candara"/>
              </a:rPr>
              <a:t> </a:t>
            </a:r>
            <a:r>
              <a:rPr sz="1400" spc="-20" dirty="0">
                <a:solidFill>
                  <a:srgbClr val="073D86"/>
                </a:solidFill>
                <a:latin typeface="Candara"/>
                <a:cs typeface="Candara"/>
              </a:rPr>
              <a:t>20</a:t>
            </a:r>
            <a:r>
              <a:rPr lang="en-US" sz="1400" spc="-20" dirty="0">
                <a:solidFill>
                  <a:srgbClr val="073D86"/>
                </a:solidFill>
                <a:latin typeface="Candara"/>
                <a:cs typeface="Candara"/>
              </a:rPr>
              <a:t>16- 2020</a:t>
            </a:r>
            <a:endParaRPr lang="en-US" sz="1400" dirty="0">
              <a:latin typeface="Candara"/>
              <a:cs typeface="Candara"/>
            </a:endParaRPr>
          </a:p>
          <a:p>
            <a:pPr marL="165100">
              <a:lnSpc>
                <a:spcPct val="100000"/>
              </a:lnSpc>
            </a:pPr>
            <a:endParaRPr lang="en-US" sz="1400" dirty="0">
              <a:latin typeface="Candara"/>
              <a:cs typeface="Candara"/>
            </a:endParaRPr>
          </a:p>
          <a:p>
            <a:pPr marL="165100">
              <a:lnSpc>
                <a:spcPct val="100000"/>
              </a:lnSpc>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10" dirty="0">
                <a:solidFill>
                  <a:srgbClr val="FF0000"/>
                </a:solidFill>
                <a:latin typeface="Candara"/>
                <a:cs typeface="Candara"/>
              </a:rPr>
              <a:t>SCOPE</a:t>
            </a:r>
            <a:endParaRPr sz="1400" dirty="0">
              <a:latin typeface="Candara"/>
              <a:cs typeface="Candara"/>
            </a:endParaRPr>
          </a:p>
          <a:p>
            <a:pPr>
              <a:lnSpc>
                <a:spcPct val="100000"/>
              </a:lnSpc>
              <a:spcBef>
                <a:spcPts val="640"/>
              </a:spcBef>
            </a:pPr>
            <a:endParaRPr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endParaRPr lang="en-US"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lang="en-US" sz="1400" dirty="0">
                <a:solidFill>
                  <a:srgbClr val="073D86"/>
                </a:solidFill>
                <a:latin typeface="Candara"/>
                <a:cs typeface="Candara"/>
              </a:rPr>
              <a:t>MV</a:t>
            </a:r>
            <a:r>
              <a:rPr lang="en-US" sz="1400" spc="-25" dirty="0">
                <a:solidFill>
                  <a:srgbClr val="073D86"/>
                </a:solidFill>
                <a:latin typeface="Candara"/>
                <a:cs typeface="Candara"/>
              </a:rPr>
              <a:t> </a:t>
            </a:r>
            <a:r>
              <a:rPr lang="en-US" sz="1400" spc="-10" dirty="0">
                <a:solidFill>
                  <a:srgbClr val="073D86"/>
                </a:solidFill>
                <a:latin typeface="Candara"/>
                <a:cs typeface="Candara"/>
              </a:rPr>
              <a:t>SWITCHGEARS</a:t>
            </a:r>
            <a:endParaRPr lang="en-US"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lang="en-US" sz="1400" dirty="0">
                <a:solidFill>
                  <a:srgbClr val="073D86"/>
                </a:solidFill>
                <a:latin typeface="Candara"/>
                <a:cs typeface="Candara"/>
              </a:rPr>
              <a:t>LV</a:t>
            </a:r>
            <a:r>
              <a:rPr lang="en-US" sz="1400" spc="-25" dirty="0">
                <a:solidFill>
                  <a:srgbClr val="073D86"/>
                </a:solidFill>
                <a:latin typeface="Candara"/>
                <a:cs typeface="Candara"/>
              </a:rPr>
              <a:t> </a:t>
            </a:r>
            <a:r>
              <a:rPr lang="en-US" sz="1400" spc="-10" dirty="0">
                <a:solidFill>
                  <a:srgbClr val="073D86"/>
                </a:solidFill>
                <a:latin typeface="Candara"/>
                <a:cs typeface="Candara"/>
              </a:rPr>
              <a:t>ELECTRICAL</a:t>
            </a:r>
            <a:r>
              <a:rPr lang="en-US" sz="1400" dirty="0">
                <a:solidFill>
                  <a:srgbClr val="073D86"/>
                </a:solidFill>
                <a:latin typeface="Candara"/>
                <a:cs typeface="Candara"/>
              </a:rPr>
              <a:t> BOARDS</a:t>
            </a:r>
            <a:r>
              <a:rPr lang="en-US" sz="1400" spc="-5" dirty="0">
                <a:solidFill>
                  <a:srgbClr val="073D86"/>
                </a:solidFill>
                <a:latin typeface="Candara"/>
                <a:cs typeface="Candara"/>
              </a:rPr>
              <a:t> </a:t>
            </a:r>
            <a:r>
              <a:rPr lang="en-US" sz="1400" spc="-25" dirty="0">
                <a:solidFill>
                  <a:srgbClr val="073D86"/>
                </a:solidFill>
                <a:latin typeface="Candara"/>
                <a:cs typeface="Candara"/>
              </a:rPr>
              <a:t>AND</a:t>
            </a:r>
            <a:endParaRPr lang="en-US" sz="1400" dirty="0">
              <a:latin typeface="Candara"/>
              <a:cs typeface="Candara"/>
            </a:endParaRPr>
          </a:p>
          <a:p>
            <a:pPr marL="286385">
              <a:lnSpc>
                <a:spcPct val="100000"/>
              </a:lnSpc>
            </a:pPr>
            <a:r>
              <a:rPr lang="en-US" sz="1400" dirty="0">
                <a:solidFill>
                  <a:srgbClr val="073D86"/>
                </a:solidFill>
                <a:latin typeface="Candara"/>
                <a:cs typeface="Candara"/>
              </a:rPr>
              <a:t>EQUIPMENTS</a:t>
            </a:r>
            <a:r>
              <a:rPr lang="en-US" sz="1400" spc="-55" dirty="0">
                <a:solidFill>
                  <a:srgbClr val="073D86"/>
                </a:solidFill>
                <a:latin typeface="Candara"/>
                <a:cs typeface="Candara"/>
              </a:rPr>
              <a:t> </a:t>
            </a:r>
            <a:endParaRPr lang="en-US" sz="1400" dirty="0">
              <a:latin typeface="Candara"/>
              <a:cs typeface="Candara"/>
            </a:endParaRPr>
          </a:p>
          <a:p>
            <a:pPr marL="286385" marR="5080" indent="-274320">
              <a:lnSpc>
                <a:spcPct val="100000"/>
              </a:lnSpc>
              <a:spcBef>
                <a:spcPts val="240"/>
              </a:spcBef>
              <a:buClr>
                <a:srgbClr val="30B6FC"/>
              </a:buClr>
              <a:buFont typeface="Symbol"/>
              <a:buChar char=""/>
              <a:tabLst>
                <a:tab pos="286385" algn="l"/>
              </a:tabLst>
            </a:pPr>
            <a:r>
              <a:rPr lang="en-US" sz="1400" dirty="0">
                <a:solidFill>
                  <a:srgbClr val="073D86"/>
                </a:solidFill>
                <a:latin typeface="Candara"/>
                <a:cs typeface="Candara"/>
              </a:rPr>
              <a:t>MANPOWER,</a:t>
            </a:r>
            <a:r>
              <a:rPr lang="en-US" sz="1400" spc="-5" dirty="0">
                <a:solidFill>
                  <a:srgbClr val="073D86"/>
                </a:solidFill>
                <a:latin typeface="Candara"/>
                <a:cs typeface="Candara"/>
              </a:rPr>
              <a:t> </a:t>
            </a:r>
            <a:r>
              <a:rPr lang="en-US" sz="1400" spc="-10" dirty="0">
                <a:solidFill>
                  <a:srgbClr val="073D86"/>
                </a:solidFill>
                <a:latin typeface="Candara"/>
                <a:cs typeface="Candara"/>
              </a:rPr>
              <a:t>INSTALLATION</a:t>
            </a:r>
            <a:r>
              <a:rPr lang="en-US" sz="1400" spc="-5" dirty="0">
                <a:solidFill>
                  <a:srgbClr val="073D86"/>
                </a:solidFill>
                <a:latin typeface="Candara"/>
                <a:cs typeface="Candara"/>
              </a:rPr>
              <a:t> </a:t>
            </a:r>
            <a:r>
              <a:rPr lang="en-US" sz="1400" spc="-25" dirty="0">
                <a:solidFill>
                  <a:srgbClr val="073D86"/>
                </a:solidFill>
                <a:latin typeface="Candara"/>
                <a:cs typeface="Candara"/>
              </a:rPr>
              <a:t>AND</a:t>
            </a:r>
            <a:r>
              <a:rPr lang="en-US" sz="1400" spc="-10" dirty="0">
                <a:solidFill>
                  <a:srgbClr val="073D86"/>
                </a:solidFill>
                <a:latin typeface="Candara"/>
                <a:cs typeface="Candara"/>
              </a:rPr>
              <a:t> COMMISSIONING</a:t>
            </a:r>
            <a:endParaRPr lang="en-US"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lang="en-US" sz="1400" dirty="0">
                <a:solidFill>
                  <a:srgbClr val="073D86"/>
                </a:solidFill>
                <a:latin typeface="Candara"/>
                <a:cs typeface="Candara"/>
              </a:rPr>
              <a:t>CCTV</a:t>
            </a:r>
            <a:r>
              <a:rPr lang="en-US" sz="1400" spc="-30" dirty="0">
                <a:solidFill>
                  <a:srgbClr val="073D86"/>
                </a:solidFill>
                <a:latin typeface="Candara"/>
                <a:cs typeface="Candara"/>
              </a:rPr>
              <a:t> </a:t>
            </a:r>
            <a:r>
              <a:rPr lang="en-US" sz="1400" spc="-10" dirty="0">
                <a:solidFill>
                  <a:srgbClr val="073D86"/>
                </a:solidFill>
                <a:latin typeface="Candara"/>
                <a:cs typeface="Candara"/>
              </a:rPr>
              <a:t>SYSTEM</a:t>
            </a:r>
            <a:endParaRPr lang="en-US"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lang="en-US" sz="1400" dirty="0">
                <a:solidFill>
                  <a:srgbClr val="073D86"/>
                </a:solidFill>
                <a:latin typeface="Candara"/>
                <a:cs typeface="Candara"/>
              </a:rPr>
              <a:t>FIRE</a:t>
            </a:r>
            <a:r>
              <a:rPr lang="en-US" sz="1400" spc="-15" dirty="0">
                <a:solidFill>
                  <a:srgbClr val="073D86"/>
                </a:solidFill>
                <a:latin typeface="Candara"/>
                <a:cs typeface="Candara"/>
              </a:rPr>
              <a:t> </a:t>
            </a:r>
            <a:r>
              <a:rPr lang="en-US" sz="1400" dirty="0">
                <a:solidFill>
                  <a:srgbClr val="073D86"/>
                </a:solidFill>
                <a:latin typeface="Candara"/>
                <a:cs typeface="Candara"/>
              </a:rPr>
              <a:t>ALARM</a:t>
            </a:r>
            <a:r>
              <a:rPr lang="en-US" sz="1400" spc="-25" dirty="0">
                <a:solidFill>
                  <a:srgbClr val="073D86"/>
                </a:solidFill>
                <a:latin typeface="Candara"/>
                <a:cs typeface="Candara"/>
              </a:rPr>
              <a:t> </a:t>
            </a:r>
            <a:r>
              <a:rPr lang="en-US" sz="1400" spc="-10" dirty="0">
                <a:solidFill>
                  <a:srgbClr val="073D86"/>
                </a:solidFill>
                <a:latin typeface="Candara"/>
                <a:cs typeface="Candara"/>
              </a:rPr>
              <a:t>SYSTEM</a:t>
            </a:r>
            <a:endParaRPr lang="en-US" sz="1400" dirty="0">
              <a:latin typeface="Candara"/>
              <a:cs typeface="Candara"/>
            </a:endParaRPr>
          </a:p>
          <a:p>
            <a:pPr marL="286385" marR="132080" indent="-274320">
              <a:lnSpc>
                <a:spcPct val="100000"/>
              </a:lnSpc>
              <a:spcBef>
                <a:spcPts val="5"/>
              </a:spcBef>
              <a:buClr>
                <a:srgbClr val="30B6FC"/>
              </a:buClr>
              <a:buFont typeface="Symbol"/>
              <a:buChar char=""/>
              <a:tabLst>
                <a:tab pos="286385" algn="l"/>
              </a:tabLst>
            </a:pPr>
            <a:endParaRPr lang="en-US" sz="1400" spc="-10" dirty="0">
              <a:solidFill>
                <a:srgbClr val="073D86"/>
              </a:solidFill>
              <a:latin typeface="Candara"/>
              <a:cs typeface="Candara"/>
            </a:endParaRPr>
          </a:p>
          <a:p>
            <a:pPr marL="12065" marR="715645">
              <a:lnSpc>
                <a:spcPct val="100000"/>
              </a:lnSpc>
              <a:spcBef>
                <a:spcPts val="335"/>
              </a:spcBef>
              <a:buClr>
                <a:srgbClr val="30B6FC"/>
              </a:buClr>
              <a:tabLst>
                <a:tab pos="286385" algn="l"/>
              </a:tabLst>
            </a:pPr>
            <a:endParaRPr lang="en-US" sz="1400" spc="-10" dirty="0">
              <a:solidFill>
                <a:srgbClr val="073D86"/>
              </a:solidFill>
              <a:latin typeface="Candara"/>
              <a:cs typeface="Candara"/>
            </a:endParaRPr>
          </a:p>
          <a:p>
            <a:pPr marL="12065" marR="715645">
              <a:lnSpc>
                <a:spcPct val="100000"/>
              </a:lnSpc>
              <a:spcBef>
                <a:spcPts val="335"/>
              </a:spcBef>
              <a:buClr>
                <a:srgbClr val="30B6FC"/>
              </a:buClr>
              <a:tabLst>
                <a:tab pos="286385" algn="l"/>
              </a:tabLst>
            </a:pPr>
            <a:endParaRPr lang="en-US" sz="1400" spc="-10" dirty="0">
              <a:solidFill>
                <a:srgbClr val="073D86"/>
              </a:solidFill>
              <a:latin typeface="Candara"/>
              <a:cs typeface="Candara"/>
            </a:endParaRPr>
          </a:p>
        </p:txBody>
      </p:sp>
      <p:sp>
        <p:nvSpPr>
          <p:cNvPr id="8" name="Footer Placeholder 1">
            <a:extLst>
              <a:ext uri="{FF2B5EF4-FFF2-40B4-BE49-F238E27FC236}">
                <a16:creationId xmlns:a16="http://schemas.microsoft.com/office/drawing/2014/main" id="{CBC15322-A436-E696-F304-65F9069154C0}"/>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21605086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F787375-1C4F-F03C-8AE4-D38ECA81DF5E}"/>
              </a:ext>
            </a:extLst>
          </p:cNvPr>
          <p:cNvSpPr>
            <a:spLocks noGrp="1"/>
          </p:cNvSpPr>
          <p:nvPr>
            <p:ph type="title"/>
          </p:nvPr>
        </p:nvSpPr>
        <p:spPr>
          <a:xfrm>
            <a:off x="0" y="0"/>
            <a:ext cx="6858000" cy="1914702"/>
          </a:xfrm>
        </p:spPr>
        <p:txBody>
          <a:bodyPr>
            <a:normAutofit/>
          </a:bodyPr>
          <a:lstStyle/>
          <a:p>
            <a:r>
              <a:rPr lang="en-US" sz="4000" b="1" dirty="0">
                <a:solidFill>
                  <a:srgbClr val="FF9933"/>
                </a:solidFill>
                <a:latin typeface="Candara"/>
              </a:rPr>
              <a:t>BODRUM WATER TREATMENT</a:t>
            </a:r>
            <a:endParaRPr lang="en-US" sz="4000" b="1" dirty="0">
              <a:solidFill>
                <a:schemeClr val="accent4">
                  <a:lumMod val="60000"/>
                  <a:lumOff val="40000"/>
                </a:schemeClr>
              </a:solidFill>
              <a:latin typeface="Candara Light" panose="020E0502030303020204" pitchFamily="34" charset="0"/>
            </a:endParaRPr>
          </a:p>
        </p:txBody>
      </p:sp>
      <p:pic>
        <p:nvPicPr>
          <p:cNvPr id="6" name="Picture 5">
            <a:extLst>
              <a:ext uri="{FF2B5EF4-FFF2-40B4-BE49-F238E27FC236}">
                <a16:creationId xmlns:a16="http://schemas.microsoft.com/office/drawing/2014/main" id="{F68C8278-B99D-D31C-B430-6D075EE77249}"/>
              </a:ext>
            </a:extLst>
          </p:cNvPr>
          <p:cNvPicPr>
            <a:picLocks noChangeAspect="1"/>
          </p:cNvPicPr>
          <p:nvPr/>
        </p:nvPicPr>
        <p:blipFill>
          <a:blip r:embed="rId2"/>
          <a:stretch>
            <a:fillRect/>
          </a:stretch>
        </p:blipFill>
        <p:spPr>
          <a:xfrm>
            <a:off x="646176" y="2515259"/>
            <a:ext cx="5583936" cy="4031845"/>
          </a:xfrm>
          <a:prstGeom prst="rect">
            <a:avLst/>
          </a:prstGeom>
        </p:spPr>
      </p:pic>
      <p:sp>
        <p:nvSpPr>
          <p:cNvPr id="7" name="object 2">
            <a:extLst>
              <a:ext uri="{FF2B5EF4-FFF2-40B4-BE49-F238E27FC236}">
                <a16:creationId xmlns:a16="http://schemas.microsoft.com/office/drawing/2014/main" id="{3C4BBD06-7F2D-F0ED-7519-386B4A277206}"/>
              </a:ext>
            </a:extLst>
          </p:cNvPr>
          <p:cNvSpPr txBox="1"/>
          <p:nvPr/>
        </p:nvSpPr>
        <p:spPr>
          <a:xfrm>
            <a:off x="646176" y="6657347"/>
            <a:ext cx="3461006" cy="2733440"/>
          </a:xfrm>
          <a:prstGeom prst="rect">
            <a:avLst/>
          </a:prstGeom>
        </p:spPr>
        <p:txBody>
          <a:bodyPr vert="horz" wrap="square" lIns="0" tIns="55244" rIns="0" bIns="0" rtlCol="0">
            <a:spAutoFit/>
          </a:bodyPr>
          <a:lstStyle/>
          <a:p>
            <a:pPr marL="50800">
              <a:lnSpc>
                <a:spcPct val="100000"/>
              </a:lnSpc>
              <a:spcBef>
                <a:spcPts val="434"/>
              </a:spcBef>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20" dirty="0">
                <a:solidFill>
                  <a:srgbClr val="FF0000"/>
                </a:solidFill>
                <a:latin typeface="Candara"/>
                <a:cs typeface="Candara"/>
              </a:rPr>
              <a:t>INFO</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dirty="0">
                <a:solidFill>
                  <a:srgbClr val="073D86"/>
                </a:solidFill>
                <a:latin typeface="Candara"/>
                <a:cs typeface="Candara"/>
              </a:rPr>
              <a:t>EPC:</a:t>
            </a:r>
            <a:r>
              <a:rPr sz="1400" spc="-40" dirty="0">
                <a:solidFill>
                  <a:srgbClr val="073D86"/>
                </a:solidFill>
                <a:latin typeface="Candara"/>
                <a:cs typeface="Candara"/>
              </a:rPr>
              <a:t> </a:t>
            </a:r>
            <a:r>
              <a:rPr lang="en-US" sz="1400" spc="-40" dirty="0">
                <a:solidFill>
                  <a:srgbClr val="073D86"/>
                </a:solidFill>
                <a:latin typeface="Candara"/>
                <a:cs typeface="Candara"/>
              </a:rPr>
              <a:t> DSI &amp; BINAS CONSTRUCTION</a:t>
            </a:r>
            <a:endParaRPr sz="1400" dirty="0">
              <a:latin typeface="Candara"/>
              <a:cs typeface="Candara"/>
            </a:endParaRPr>
          </a:p>
          <a:p>
            <a:pPr marL="286385" indent="-273685">
              <a:spcBef>
                <a:spcPts val="335"/>
              </a:spcBef>
              <a:buClr>
                <a:srgbClr val="30B6FC"/>
              </a:buClr>
              <a:buFont typeface="Symbol"/>
              <a:buChar char=""/>
              <a:tabLst>
                <a:tab pos="286385" algn="l"/>
              </a:tabLst>
            </a:pPr>
            <a:r>
              <a:rPr sz="1400" dirty="0">
                <a:solidFill>
                  <a:srgbClr val="073D86"/>
                </a:solidFill>
                <a:latin typeface="Candara"/>
                <a:cs typeface="Candara"/>
              </a:rPr>
              <a:t>EXECUTION:</a:t>
            </a:r>
            <a:r>
              <a:rPr sz="1400" spc="-10" dirty="0">
                <a:solidFill>
                  <a:srgbClr val="073D86"/>
                </a:solidFill>
                <a:latin typeface="Candara"/>
                <a:cs typeface="Candara"/>
              </a:rPr>
              <a:t> </a:t>
            </a:r>
            <a:r>
              <a:rPr sz="1400" spc="-20" dirty="0">
                <a:solidFill>
                  <a:srgbClr val="073D86"/>
                </a:solidFill>
                <a:latin typeface="Candara"/>
                <a:cs typeface="Candara"/>
              </a:rPr>
              <a:t>20</a:t>
            </a:r>
            <a:r>
              <a:rPr lang="en-US" sz="1400" spc="-20" dirty="0">
                <a:solidFill>
                  <a:srgbClr val="073D86"/>
                </a:solidFill>
                <a:latin typeface="Candara"/>
                <a:cs typeface="Candara"/>
              </a:rPr>
              <a:t>10- 2011</a:t>
            </a:r>
            <a:endParaRPr lang="en-US"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endParaRPr sz="1400" dirty="0">
              <a:latin typeface="Candara"/>
              <a:cs typeface="Candara"/>
            </a:endParaRPr>
          </a:p>
          <a:p>
            <a:pPr>
              <a:lnSpc>
                <a:spcPct val="100000"/>
              </a:lnSpc>
              <a:spcBef>
                <a:spcPts val="310"/>
              </a:spcBef>
              <a:buClr>
                <a:srgbClr val="30B6FC"/>
              </a:buClr>
              <a:buFont typeface="Symbol"/>
              <a:buChar char=""/>
            </a:pPr>
            <a:endParaRPr sz="1400" dirty="0">
              <a:latin typeface="Candara"/>
              <a:cs typeface="Candara"/>
            </a:endParaRPr>
          </a:p>
          <a:p>
            <a:pPr marL="165100">
              <a:lnSpc>
                <a:spcPct val="100000"/>
              </a:lnSpc>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10" dirty="0">
                <a:solidFill>
                  <a:srgbClr val="FF0000"/>
                </a:solidFill>
                <a:latin typeface="Candara"/>
                <a:cs typeface="Candara"/>
              </a:rPr>
              <a:t>SCOPE</a:t>
            </a:r>
            <a:endParaRPr sz="1400" dirty="0">
              <a:latin typeface="Candara"/>
              <a:cs typeface="Candara"/>
            </a:endParaRPr>
          </a:p>
          <a:p>
            <a:pPr>
              <a:lnSpc>
                <a:spcPct val="100000"/>
              </a:lnSpc>
              <a:spcBef>
                <a:spcPts val="640"/>
              </a:spcBef>
            </a:pPr>
            <a:endParaRPr sz="1400" dirty="0">
              <a:latin typeface="Candara"/>
              <a:cs typeface="Candara"/>
            </a:endParaRPr>
          </a:p>
          <a:p>
            <a:pPr marL="286385" marR="132080" indent="-274320">
              <a:lnSpc>
                <a:spcPct val="100000"/>
              </a:lnSpc>
              <a:spcBef>
                <a:spcPts val="5"/>
              </a:spcBef>
              <a:buClr>
                <a:srgbClr val="30B6FC"/>
              </a:buClr>
              <a:buFont typeface="Symbol"/>
              <a:buChar char=""/>
              <a:tabLst>
                <a:tab pos="286385" algn="l"/>
              </a:tabLst>
            </a:pPr>
            <a:r>
              <a:rPr lang="en-US" sz="1400" spc="-10" dirty="0">
                <a:solidFill>
                  <a:srgbClr val="073D86"/>
                </a:solidFill>
                <a:latin typeface="Candara"/>
                <a:cs typeface="Candara"/>
              </a:rPr>
              <a:t>ELECTRICAL SYSTEMS</a:t>
            </a:r>
          </a:p>
          <a:p>
            <a:pPr marL="286385" marR="132080" indent="-274320">
              <a:lnSpc>
                <a:spcPct val="100000"/>
              </a:lnSpc>
              <a:spcBef>
                <a:spcPts val="5"/>
              </a:spcBef>
              <a:buClr>
                <a:srgbClr val="30B6FC"/>
              </a:buClr>
              <a:buFont typeface="Symbol"/>
              <a:buChar char=""/>
              <a:tabLst>
                <a:tab pos="286385" algn="l"/>
              </a:tabLst>
            </a:pPr>
            <a:endParaRPr lang="en-US" sz="1400" spc="-10" dirty="0">
              <a:solidFill>
                <a:srgbClr val="073D86"/>
              </a:solidFill>
              <a:latin typeface="Candara"/>
              <a:cs typeface="Candara"/>
            </a:endParaRPr>
          </a:p>
          <a:p>
            <a:pPr marL="12065" marR="715645">
              <a:lnSpc>
                <a:spcPct val="100000"/>
              </a:lnSpc>
              <a:spcBef>
                <a:spcPts val="335"/>
              </a:spcBef>
              <a:buClr>
                <a:srgbClr val="30B6FC"/>
              </a:buClr>
              <a:tabLst>
                <a:tab pos="286385" algn="l"/>
              </a:tabLst>
            </a:pPr>
            <a:endParaRPr lang="en-US" sz="1400" spc="-10" dirty="0">
              <a:solidFill>
                <a:srgbClr val="073D86"/>
              </a:solidFill>
              <a:latin typeface="Candara"/>
              <a:cs typeface="Candara"/>
            </a:endParaRPr>
          </a:p>
          <a:p>
            <a:pPr marL="12065" marR="715645">
              <a:lnSpc>
                <a:spcPct val="100000"/>
              </a:lnSpc>
              <a:spcBef>
                <a:spcPts val="335"/>
              </a:spcBef>
              <a:buClr>
                <a:srgbClr val="30B6FC"/>
              </a:buClr>
              <a:tabLst>
                <a:tab pos="286385" algn="l"/>
              </a:tabLst>
            </a:pPr>
            <a:endParaRPr lang="en-US" sz="1400" spc="-10" dirty="0">
              <a:solidFill>
                <a:srgbClr val="073D86"/>
              </a:solidFill>
              <a:latin typeface="Candara"/>
              <a:cs typeface="Candara"/>
            </a:endParaRPr>
          </a:p>
        </p:txBody>
      </p:sp>
      <p:sp>
        <p:nvSpPr>
          <p:cNvPr id="8" name="Footer Placeholder 1">
            <a:extLst>
              <a:ext uri="{FF2B5EF4-FFF2-40B4-BE49-F238E27FC236}">
                <a16:creationId xmlns:a16="http://schemas.microsoft.com/office/drawing/2014/main" id="{7E5DDF7A-C360-86B3-C013-6066260F74BA}"/>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33718182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EA00AC44-5280-3A7E-3B8B-E2707B0B08EE}"/>
              </a:ext>
            </a:extLst>
          </p:cNvPr>
          <p:cNvPicPr>
            <a:picLocks noGrp="1" noChangeAspect="1"/>
          </p:cNvPicPr>
          <p:nvPr>
            <p:ph idx="1"/>
          </p:nvPr>
        </p:nvPicPr>
        <p:blipFill>
          <a:blip r:embed="rId2"/>
          <a:stretch>
            <a:fillRect/>
          </a:stretch>
        </p:blipFill>
        <p:spPr>
          <a:xfrm>
            <a:off x="471487" y="2000830"/>
            <a:ext cx="5915026" cy="3972479"/>
          </a:xfrm>
        </p:spPr>
      </p:pic>
      <p:sp>
        <p:nvSpPr>
          <p:cNvPr id="4" name="Title 1">
            <a:extLst>
              <a:ext uri="{FF2B5EF4-FFF2-40B4-BE49-F238E27FC236}">
                <a16:creationId xmlns:a16="http://schemas.microsoft.com/office/drawing/2014/main" id="{75F1156C-B0B4-6472-3D18-556C61EAFE2F}"/>
              </a:ext>
            </a:extLst>
          </p:cNvPr>
          <p:cNvSpPr>
            <a:spLocks noGrp="1"/>
          </p:cNvSpPr>
          <p:nvPr>
            <p:ph type="title"/>
          </p:nvPr>
        </p:nvSpPr>
        <p:spPr>
          <a:xfrm>
            <a:off x="235743" y="0"/>
            <a:ext cx="6386513" cy="1914702"/>
          </a:xfrm>
        </p:spPr>
        <p:txBody>
          <a:bodyPr>
            <a:normAutofit/>
          </a:bodyPr>
          <a:lstStyle/>
          <a:p>
            <a:r>
              <a:rPr lang="en-US" sz="4400" b="1" dirty="0">
                <a:solidFill>
                  <a:srgbClr val="FF9933"/>
                </a:solidFill>
                <a:latin typeface="Candara"/>
              </a:rPr>
              <a:t> ORAN MOSQUE ALGERIA</a:t>
            </a:r>
            <a:endParaRPr lang="en-US" sz="4400" b="1" dirty="0">
              <a:solidFill>
                <a:schemeClr val="accent4">
                  <a:lumMod val="60000"/>
                  <a:lumOff val="40000"/>
                </a:schemeClr>
              </a:solidFill>
              <a:latin typeface="Candara Light" panose="020E0502030303020204" pitchFamily="34" charset="0"/>
            </a:endParaRPr>
          </a:p>
        </p:txBody>
      </p:sp>
      <p:sp>
        <p:nvSpPr>
          <p:cNvPr id="7" name="object 2">
            <a:extLst>
              <a:ext uri="{FF2B5EF4-FFF2-40B4-BE49-F238E27FC236}">
                <a16:creationId xmlns:a16="http://schemas.microsoft.com/office/drawing/2014/main" id="{46E80DCB-AFC4-EEA0-15AF-5E995DAA0608}"/>
              </a:ext>
            </a:extLst>
          </p:cNvPr>
          <p:cNvSpPr txBox="1"/>
          <p:nvPr/>
        </p:nvSpPr>
        <p:spPr>
          <a:xfrm>
            <a:off x="471487" y="6242819"/>
            <a:ext cx="3461006" cy="2733440"/>
          </a:xfrm>
          <a:prstGeom prst="rect">
            <a:avLst/>
          </a:prstGeom>
        </p:spPr>
        <p:txBody>
          <a:bodyPr vert="horz" wrap="square" lIns="0" tIns="55244" rIns="0" bIns="0" rtlCol="0">
            <a:spAutoFit/>
          </a:bodyPr>
          <a:lstStyle/>
          <a:p>
            <a:pPr marL="50800">
              <a:lnSpc>
                <a:spcPct val="100000"/>
              </a:lnSpc>
              <a:spcBef>
                <a:spcPts val="434"/>
              </a:spcBef>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20" dirty="0">
                <a:solidFill>
                  <a:srgbClr val="FF0000"/>
                </a:solidFill>
                <a:latin typeface="Candara"/>
                <a:cs typeface="Candara"/>
              </a:rPr>
              <a:t>INFO</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dirty="0">
                <a:solidFill>
                  <a:srgbClr val="073D86"/>
                </a:solidFill>
                <a:latin typeface="Candara"/>
                <a:cs typeface="Candara"/>
              </a:rPr>
              <a:t>EPC:</a:t>
            </a:r>
            <a:r>
              <a:rPr sz="1400" spc="-40" dirty="0">
                <a:solidFill>
                  <a:srgbClr val="073D86"/>
                </a:solidFill>
                <a:latin typeface="Candara"/>
                <a:cs typeface="Candara"/>
              </a:rPr>
              <a:t> </a:t>
            </a:r>
            <a:r>
              <a:rPr lang="en-US" sz="1400" spc="-40" dirty="0">
                <a:solidFill>
                  <a:srgbClr val="073D86"/>
                </a:solidFill>
                <a:latin typeface="Candara"/>
                <a:cs typeface="Candara"/>
              </a:rPr>
              <a:t> KAYI HOLDING </a:t>
            </a:r>
            <a:endParaRPr sz="1400" dirty="0">
              <a:latin typeface="Candara"/>
              <a:cs typeface="Candara"/>
            </a:endParaRPr>
          </a:p>
          <a:p>
            <a:pPr marL="286385" indent="-273685">
              <a:spcBef>
                <a:spcPts val="335"/>
              </a:spcBef>
              <a:buClr>
                <a:srgbClr val="30B6FC"/>
              </a:buClr>
              <a:buFont typeface="Symbol"/>
              <a:buChar char=""/>
              <a:tabLst>
                <a:tab pos="286385" algn="l"/>
              </a:tabLst>
            </a:pPr>
            <a:r>
              <a:rPr sz="1400" dirty="0">
                <a:solidFill>
                  <a:srgbClr val="073D86"/>
                </a:solidFill>
                <a:latin typeface="Candara"/>
                <a:cs typeface="Candara"/>
              </a:rPr>
              <a:t>EXECUTION:</a:t>
            </a:r>
            <a:r>
              <a:rPr sz="1400" spc="-10" dirty="0">
                <a:solidFill>
                  <a:srgbClr val="073D86"/>
                </a:solidFill>
                <a:latin typeface="Candara"/>
                <a:cs typeface="Candara"/>
              </a:rPr>
              <a:t> </a:t>
            </a:r>
            <a:r>
              <a:rPr sz="1400" spc="-20" dirty="0">
                <a:solidFill>
                  <a:srgbClr val="073D86"/>
                </a:solidFill>
                <a:latin typeface="Candara"/>
                <a:cs typeface="Candara"/>
              </a:rPr>
              <a:t>20</a:t>
            </a:r>
            <a:r>
              <a:rPr lang="en-US" sz="1400" spc="-20" dirty="0">
                <a:solidFill>
                  <a:srgbClr val="073D86"/>
                </a:solidFill>
                <a:latin typeface="Candara"/>
                <a:cs typeface="Candara"/>
              </a:rPr>
              <a:t>14- 2015</a:t>
            </a:r>
            <a:endParaRPr lang="en-US"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endParaRPr sz="1400" dirty="0">
              <a:latin typeface="Candara"/>
              <a:cs typeface="Candara"/>
            </a:endParaRPr>
          </a:p>
          <a:p>
            <a:pPr>
              <a:lnSpc>
                <a:spcPct val="100000"/>
              </a:lnSpc>
              <a:spcBef>
                <a:spcPts val="310"/>
              </a:spcBef>
              <a:buClr>
                <a:srgbClr val="30B6FC"/>
              </a:buClr>
              <a:buFont typeface="Symbol"/>
              <a:buChar char=""/>
            </a:pPr>
            <a:endParaRPr sz="1400" dirty="0">
              <a:latin typeface="Candara"/>
              <a:cs typeface="Candara"/>
            </a:endParaRPr>
          </a:p>
          <a:p>
            <a:pPr marL="165100">
              <a:lnSpc>
                <a:spcPct val="100000"/>
              </a:lnSpc>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10" dirty="0">
                <a:solidFill>
                  <a:srgbClr val="FF0000"/>
                </a:solidFill>
                <a:latin typeface="Candara"/>
                <a:cs typeface="Candara"/>
              </a:rPr>
              <a:t>SCOPE</a:t>
            </a:r>
            <a:endParaRPr sz="1400" dirty="0">
              <a:latin typeface="Candara"/>
              <a:cs typeface="Candara"/>
            </a:endParaRPr>
          </a:p>
          <a:p>
            <a:pPr>
              <a:lnSpc>
                <a:spcPct val="100000"/>
              </a:lnSpc>
              <a:spcBef>
                <a:spcPts val="640"/>
              </a:spcBef>
            </a:pPr>
            <a:endParaRPr sz="1400" dirty="0">
              <a:latin typeface="Candara"/>
              <a:cs typeface="Candara"/>
            </a:endParaRPr>
          </a:p>
          <a:p>
            <a:pPr marL="286385" marR="132080" indent="-274320">
              <a:lnSpc>
                <a:spcPct val="100000"/>
              </a:lnSpc>
              <a:spcBef>
                <a:spcPts val="5"/>
              </a:spcBef>
              <a:buClr>
                <a:srgbClr val="30B6FC"/>
              </a:buClr>
              <a:buFont typeface="Symbol"/>
              <a:buChar char=""/>
              <a:tabLst>
                <a:tab pos="286385" algn="l"/>
              </a:tabLst>
            </a:pPr>
            <a:r>
              <a:rPr lang="en-US" sz="1400" spc="-10" dirty="0">
                <a:solidFill>
                  <a:srgbClr val="073D86"/>
                </a:solidFill>
                <a:latin typeface="Candara"/>
                <a:cs typeface="Candara"/>
              </a:rPr>
              <a:t>ELECTRICAL WORKS</a:t>
            </a:r>
          </a:p>
          <a:p>
            <a:pPr marL="286385" marR="132080" indent="-274320">
              <a:lnSpc>
                <a:spcPct val="100000"/>
              </a:lnSpc>
              <a:spcBef>
                <a:spcPts val="5"/>
              </a:spcBef>
              <a:buClr>
                <a:srgbClr val="30B6FC"/>
              </a:buClr>
              <a:buFont typeface="Symbol"/>
              <a:buChar char=""/>
              <a:tabLst>
                <a:tab pos="286385" algn="l"/>
              </a:tabLst>
            </a:pPr>
            <a:endParaRPr lang="en-US" sz="1400" spc="-10" dirty="0">
              <a:solidFill>
                <a:srgbClr val="073D86"/>
              </a:solidFill>
              <a:latin typeface="Candara"/>
              <a:cs typeface="Candara"/>
            </a:endParaRPr>
          </a:p>
          <a:p>
            <a:pPr marL="12065" marR="715645">
              <a:lnSpc>
                <a:spcPct val="100000"/>
              </a:lnSpc>
              <a:spcBef>
                <a:spcPts val="335"/>
              </a:spcBef>
              <a:buClr>
                <a:srgbClr val="30B6FC"/>
              </a:buClr>
              <a:tabLst>
                <a:tab pos="286385" algn="l"/>
              </a:tabLst>
            </a:pPr>
            <a:endParaRPr lang="en-US" sz="1400" spc="-10" dirty="0">
              <a:solidFill>
                <a:srgbClr val="073D86"/>
              </a:solidFill>
              <a:latin typeface="Candara"/>
              <a:cs typeface="Candara"/>
            </a:endParaRPr>
          </a:p>
          <a:p>
            <a:pPr marL="12065" marR="715645">
              <a:lnSpc>
                <a:spcPct val="100000"/>
              </a:lnSpc>
              <a:spcBef>
                <a:spcPts val="335"/>
              </a:spcBef>
              <a:buClr>
                <a:srgbClr val="30B6FC"/>
              </a:buClr>
              <a:tabLst>
                <a:tab pos="286385" algn="l"/>
              </a:tabLst>
            </a:pPr>
            <a:endParaRPr lang="en-US" sz="1400" spc="-10" dirty="0">
              <a:solidFill>
                <a:srgbClr val="073D86"/>
              </a:solidFill>
              <a:latin typeface="Candara"/>
              <a:cs typeface="Candara"/>
            </a:endParaRPr>
          </a:p>
        </p:txBody>
      </p:sp>
      <p:sp>
        <p:nvSpPr>
          <p:cNvPr id="8" name="Footer Placeholder 1">
            <a:extLst>
              <a:ext uri="{FF2B5EF4-FFF2-40B4-BE49-F238E27FC236}">
                <a16:creationId xmlns:a16="http://schemas.microsoft.com/office/drawing/2014/main" id="{C6898324-E0A3-A0B1-E8D3-31AA7282F6B3}"/>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30939331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75F74A3-9B15-4857-E963-131C5AB0FAFA}"/>
              </a:ext>
            </a:extLst>
          </p:cNvPr>
          <p:cNvSpPr>
            <a:spLocks noGrp="1"/>
          </p:cNvSpPr>
          <p:nvPr>
            <p:ph type="title"/>
          </p:nvPr>
        </p:nvSpPr>
        <p:spPr>
          <a:xfrm>
            <a:off x="471486" y="0"/>
            <a:ext cx="5915025" cy="1914702"/>
          </a:xfrm>
        </p:spPr>
        <p:txBody>
          <a:bodyPr>
            <a:normAutofit/>
          </a:bodyPr>
          <a:lstStyle/>
          <a:p>
            <a:r>
              <a:rPr lang="en-US" sz="4400" b="1" dirty="0">
                <a:solidFill>
                  <a:srgbClr val="FF9933"/>
                </a:solidFill>
                <a:latin typeface="Candara"/>
              </a:rPr>
              <a:t>           SUN TOWERS</a:t>
            </a:r>
            <a:endParaRPr lang="en-US" sz="4400" b="1" dirty="0">
              <a:solidFill>
                <a:schemeClr val="accent4">
                  <a:lumMod val="60000"/>
                  <a:lumOff val="40000"/>
                </a:schemeClr>
              </a:solidFill>
              <a:latin typeface="Candara Light" panose="020E0502030303020204" pitchFamily="34" charset="0"/>
            </a:endParaRPr>
          </a:p>
        </p:txBody>
      </p:sp>
      <p:pic>
        <p:nvPicPr>
          <p:cNvPr id="5" name="object 4">
            <a:extLst>
              <a:ext uri="{FF2B5EF4-FFF2-40B4-BE49-F238E27FC236}">
                <a16:creationId xmlns:a16="http://schemas.microsoft.com/office/drawing/2014/main" id="{31A14025-9E18-75F6-44A5-08637E7538F4}"/>
              </a:ext>
            </a:extLst>
          </p:cNvPr>
          <p:cNvPicPr/>
          <p:nvPr/>
        </p:nvPicPr>
        <p:blipFill>
          <a:blip r:embed="rId2" cstate="print"/>
          <a:stretch>
            <a:fillRect/>
          </a:stretch>
        </p:blipFill>
        <p:spPr>
          <a:xfrm>
            <a:off x="307848" y="1932432"/>
            <a:ext cx="6242303" cy="3429000"/>
          </a:xfrm>
          <a:prstGeom prst="rect">
            <a:avLst/>
          </a:prstGeom>
        </p:spPr>
      </p:pic>
      <p:sp>
        <p:nvSpPr>
          <p:cNvPr id="6" name="object 2">
            <a:extLst>
              <a:ext uri="{FF2B5EF4-FFF2-40B4-BE49-F238E27FC236}">
                <a16:creationId xmlns:a16="http://schemas.microsoft.com/office/drawing/2014/main" id="{81BCC1BB-79AC-BA3F-E620-04045C229382}"/>
              </a:ext>
            </a:extLst>
          </p:cNvPr>
          <p:cNvSpPr txBox="1"/>
          <p:nvPr/>
        </p:nvSpPr>
        <p:spPr>
          <a:xfrm>
            <a:off x="307848" y="5695435"/>
            <a:ext cx="3934968" cy="2987355"/>
          </a:xfrm>
          <a:prstGeom prst="rect">
            <a:avLst/>
          </a:prstGeom>
        </p:spPr>
        <p:txBody>
          <a:bodyPr vert="horz" wrap="square" lIns="0" tIns="55244" rIns="0" bIns="0" rtlCol="0">
            <a:spAutoFit/>
          </a:bodyPr>
          <a:lstStyle/>
          <a:p>
            <a:pPr marL="12700">
              <a:lnSpc>
                <a:spcPct val="100000"/>
              </a:lnSpc>
              <a:spcBef>
                <a:spcPts val="434"/>
              </a:spcBef>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20" dirty="0">
                <a:solidFill>
                  <a:srgbClr val="FF0000"/>
                </a:solidFill>
                <a:latin typeface="Candara"/>
                <a:cs typeface="Candara"/>
              </a:rPr>
              <a:t>INFO</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dirty="0">
                <a:solidFill>
                  <a:srgbClr val="073D86"/>
                </a:solidFill>
                <a:latin typeface="Candara"/>
                <a:cs typeface="Candara"/>
              </a:rPr>
              <a:t>EPC:</a:t>
            </a:r>
            <a:r>
              <a:rPr sz="1400" spc="-30" dirty="0">
                <a:solidFill>
                  <a:srgbClr val="073D86"/>
                </a:solidFill>
                <a:latin typeface="Candara"/>
                <a:cs typeface="Candara"/>
              </a:rPr>
              <a:t> </a:t>
            </a:r>
            <a:r>
              <a:rPr sz="1400" dirty="0">
                <a:solidFill>
                  <a:srgbClr val="073D86"/>
                </a:solidFill>
                <a:latin typeface="Candara"/>
                <a:cs typeface="Candara"/>
              </a:rPr>
              <a:t>LALAV</a:t>
            </a:r>
            <a:r>
              <a:rPr sz="1400" spc="-20" dirty="0">
                <a:solidFill>
                  <a:srgbClr val="073D86"/>
                </a:solidFill>
                <a:latin typeface="Candara"/>
                <a:cs typeface="Candara"/>
              </a:rPr>
              <a:t> GROUP</a:t>
            </a:r>
            <a:endParaRPr sz="1400" dirty="0">
              <a:latin typeface="Candara"/>
              <a:cs typeface="Candara"/>
            </a:endParaRPr>
          </a:p>
          <a:p>
            <a:pPr marL="286385" marR="646430" indent="-274320">
              <a:lnSpc>
                <a:spcPct val="100000"/>
              </a:lnSpc>
              <a:spcBef>
                <a:spcPts val="340"/>
              </a:spcBef>
              <a:buClr>
                <a:srgbClr val="30B6FC"/>
              </a:buClr>
              <a:buFont typeface="Symbol"/>
              <a:buChar char=""/>
              <a:tabLst>
                <a:tab pos="286385" algn="l"/>
              </a:tabLst>
            </a:pPr>
            <a:r>
              <a:rPr sz="1400" spc="-10" dirty="0">
                <a:solidFill>
                  <a:srgbClr val="073D86"/>
                </a:solidFill>
                <a:latin typeface="Candara"/>
                <a:cs typeface="Candara"/>
              </a:rPr>
              <a:t>EXECUTION:</a:t>
            </a:r>
            <a:r>
              <a:rPr sz="1400" spc="20" dirty="0">
                <a:solidFill>
                  <a:srgbClr val="073D86"/>
                </a:solidFill>
                <a:latin typeface="Candara"/>
                <a:cs typeface="Candara"/>
              </a:rPr>
              <a:t> </a:t>
            </a:r>
            <a:r>
              <a:rPr sz="1400" spc="-20" dirty="0">
                <a:solidFill>
                  <a:srgbClr val="073D86"/>
                </a:solidFill>
                <a:latin typeface="Candara"/>
                <a:cs typeface="Candara"/>
              </a:rPr>
              <a:t>2021- </a:t>
            </a:r>
            <a:r>
              <a:rPr sz="1400" spc="-10" dirty="0">
                <a:solidFill>
                  <a:srgbClr val="073D86"/>
                </a:solidFill>
                <a:latin typeface="Candara"/>
                <a:cs typeface="Candara"/>
              </a:rPr>
              <a:t>CONTINUES</a:t>
            </a:r>
            <a:endParaRPr sz="1400" dirty="0">
              <a:latin typeface="Candara"/>
              <a:cs typeface="Candara"/>
            </a:endParaRPr>
          </a:p>
          <a:p>
            <a:pPr>
              <a:lnSpc>
                <a:spcPct val="100000"/>
              </a:lnSpc>
              <a:spcBef>
                <a:spcPts val="305"/>
              </a:spcBef>
              <a:buClr>
                <a:srgbClr val="30B6FC"/>
              </a:buClr>
              <a:buFont typeface="Symbol"/>
              <a:buChar char=""/>
            </a:pPr>
            <a:endParaRPr sz="1400" dirty="0">
              <a:latin typeface="Candara"/>
              <a:cs typeface="Candara"/>
            </a:endParaRPr>
          </a:p>
          <a:p>
            <a:pPr marL="165100">
              <a:lnSpc>
                <a:spcPct val="100000"/>
              </a:lnSpc>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10" dirty="0">
                <a:solidFill>
                  <a:srgbClr val="FF0000"/>
                </a:solidFill>
                <a:latin typeface="Candara"/>
                <a:cs typeface="Candara"/>
              </a:rPr>
              <a:t>SCOPE</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dirty="0">
                <a:solidFill>
                  <a:srgbClr val="073D86"/>
                </a:solidFill>
                <a:latin typeface="Candara"/>
                <a:cs typeface="Candara"/>
              </a:rPr>
              <a:t>MV </a:t>
            </a:r>
            <a:r>
              <a:rPr sz="1400" spc="-10" dirty="0">
                <a:solidFill>
                  <a:srgbClr val="073D86"/>
                </a:solidFill>
                <a:latin typeface="Candara"/>
                <a:cs typeface="Candara"/>
              </a:rPr>
              <a:t>SWITCHGEARS</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spc="-10" dirty="0">
                <a:solidFill>
                  <a:srgbClr val="073D86"/>
                </a:solidFill>
                <a:latin typeface="Candara"/>
                <a:cs typeface="Candara"/>
              </a:rPr>
              <a:t>TRANSFORMERS</a:t>
            </a:r>
            <a:endParaRPr sz="1400" dirty="0">
              <a:latin typeface="Candara"/>
              <a:cs typeface="Candara"/>
            </a:endParaRPr>
          </a:p>
          <a:p>
            <a:pPr marL="286385" marR="5080" indent="-274320">
              <a:lnSpc>
                <a:spcPct val="100000"/>
              </a:lnSpc>
              <a:spcBef>
                <a:spcPts val="340"/>
              </a:spcBef>
              <a:buClr>
                <a:srgbClr val="30B6FC"/>
              </a:buClr>
              <a:buFont typeface="Symbol"/>
              <a:buChar char=""/>
              <a:tabLst>
                <a:tab pos="286385" algn="l"/>
              </a:tabLst>
            </a:pPr>
            <a:r>
              <a:rPr sz="1400" dirty="0">
                <a:solidFill>
                  <a:srgbClr val="073D86"/>
                </a:solidFill>
                <a:latin typeface="Candara"/>
                <a:cs typeface="Candara"/>
              </a:rPr>
              <a:t>LV</a:t>
            </a:r>
            <a:r>
              <a:rPr sz="1400" spc="-30" dirty="0">
                <a:solidFill>
                  <a:srgbClr val="073D86"/>
                </a:solidFill>
                <a:latin typeface="Candara"/>
                <a:cs typeface="Candara"/>
              </a:rPr>
              <a:t> </a:t>
            </a:r>
            <a:r>
              <a:rPr sz="1400" spc="-10" dirty="0">
                <a:solidFill>
                  <a:srgbClr val="073D86"/>
                </a:solidFill>
                <a:latin typeface="Candara"/>
                <a:cs typeface="Candara"/>
              </a:rPr>
              <a:t>ELECTRICAL</a:t>
            </a:r>
            <a:r>
              <a:rPr sz="1400" spc="-25" dirty="0">
                <a:solidFill>
                  <a:srgbClr val="073D86"/>
                </a:solidFill>
                <a:latin typeface="Candara"/>
                <a:cs typeface="Candara"/>
              </a:rPr>
              <a:t> </a:t>
            </a:r>
            <a:r>
              <a:rPr sz="1400" dirty="0">
                <a:solidFill>
                  <a:srgbClr val="073D86"/>
                </a:solidFill>
                <a:latin typeface="Candara"/>
                <a:cs typeface="Candara"/>
              </a:rPr>
              <a:t>BOARDS</a:t>
            </a:r>
            <a:r>
              <a:rPr sz="1400" spc="-35" dirty="0">
                <a:solidFill>
                  <a:srgbClr val="073D86"/>
                </a:solidFill>
                <a:latin typeface="Candara"/>
                <a:cs typeface="Candara"/>
              </a:rPr>
              <a:t> </a:t>
            </a:r>
            <a:r>
              <a:rPr sz="1400" spc="-50" dirty="0">
                <a:solidFill>
                  <a:srgbClr val="073D86"/>
                </a:solidFill>
                <a:latin typeface="Candara"/>
                <a:cs typeface="Candara"/>
              </a:rPr>
              <a:t>&amp; </a:t>
            </a:r>
            <a:r>
              <a:rPr sz="1400" spc="-10" dirty="0">
                <a:solidFill>
                  <a:srgbClr val="073D86"/>
                </a:solidFill>
                <a:latin typeface="Candara"/>
                <a:cs typeface="Candara"/>
              </a:rPr>
              <a:t>EQUIPMENTS</a:t>
            </a:r>
            <a:r>
              <a:rPr sz="1400" spc="5" dirty="0">
                <a:solidFill>
                  <a:srgbClr val="073D86"/>
                </a:solidFill>
                <a:latin typeface="Candara"/>
                <a:cs typeface="Candara"/>
              </a:rPr>
              <a:t> </a:t>
            </a:r>
            <a:endParaRPr lang="en-US" sz="1400" spc="-20" dirty="0">
              <a:solidFill>
                <a:srgbClr val="073D86"/>
              </a:solidFill>
              <a:latin typeface="Candara"/>
              <a:cs typeface="Candara"/>
            </a:endParaRPr>
          </a:p>
          <a:p>
            <a:pPr marL="286385" marR="5080" indent="-274320">
              <a:lnSpc>
                <a:spcPct val="100000"/>
              </a:lnSpc>
              <a:spcBef>
                <a:spcPts val="340"/>
              </a:spcBef>
              <a:buClr>
                <a:srgbClr val="30B6FC"/>
              </a:buClr>
              <a:buFont typeface="Symbol"/>
              <a:buChar char=""/>
              <a:tabLst>
                <a:tab pos="286385" algn="l"/>
              </a:tabLst>
            </a:pPr>
            <a:r>
              <a:rPr lang="en-US" sz="1400" spc="-20" dirty="0">
                <a:solidFill>
                  <a:srgbClr val="073D86"/>
                </a:solidFill>
                <a:latin typeface="Candara"/>
                <a:cs typeface="Candara"/>
              </a:rPr>
              <a:t>BUSDUCT SYSTEMS</a:t>
            </a:r>
            <a:endParaRPr sz="1400" dirty="0">
              <a:latin typeface="Candara"/>
              <a:cs typeface="Candara"/>
            </a:endParaRPr>
          </a:p>
          <a:p>
            <a:pPr marL="286385" marR="587375" indent="-274320">
              <a:lnSpc>
                <a:spcPct val="100000"/>
              </a:lnSpc>
              <a:spcBef>
                <a:spcPts val="335"/>
              </a:spcBef>
              <a:buClr>
                <a:srgbClr val="30B6FC"/>
              </a:buClr>
              <a:buFont typeface="Symbol"/>
              <a:buChar char=""/>
              <a:tabLst>
                <a:tab pos="286385" algn="l"/>
              </a:tabLst>
            </a:pPr>
            <a:r>
              <a:rPr sz="1400" spc="-10" dirty="0">
                <a:solidFill>
                  <a:srgbClr val="073D86"/>
                </a:solidFill>
                <a:latin typeface="Candara"/>
                <a:cs typeface="Candara"/>
              </a:rPr>
              <a:t>ELECTRICAL INFRASTRUCTURE</a:t>
            </a:r>
            <a:endParaRPr sz="1400" dirty="0">
              <a:latin typeface="Candara"/>
              <a:cs typeface="Candara"/>
            </a:endParaRPr>
          </a:p>
          <a:p>
            <a:pPr marL="286385" marR="482600" indent="-274320">
              <a:lnSpc>
                <a:spcPct val="100000"/>
              </a:lnSpc>
              <a:spcBef>
                <a:spcPts val="335"/>
              </a:spcBef>
              <a:buClr>
                <a:srgbClr val="30B6FC"/>
              </a:buClr>
              <a:buFont typeface="Symbol"/>
              <a:buChar char=""/>
              <a:tabLst>
                <a:tab pos="286385" algn="l"/>
              </a:tabLst>
            </a:pPr>
            <a:r>
              <a:rPr sz="1400" spc="-10" dirty="0">
                <a:solidFill>
                  <a:srgbClr val="073D86"/>
                </a:solidFill>
                <a:latin typeface="Candara"/>
                <a:cs typeface="Candara"/>
              </a:rPr>
              <a:t>MANPOWER, INSTALLATION</a:t>
            </a:r>
            <a:r>
              <a:rPr sz="1400" spc="-25" dirty="0">
                <a:solidFill>
                  <a:srgbClr val="073D86"/>
                </a:solidFill>
                <a:latin typeface="Candara"/>
                <a:cs typeface="Candara"/>
              </a:rPr>
              <a:t> AND </a:t>
            </a:r>
            <a:r>
              <a:rPr sz="1400" spc="-10" dirty="0">
                <a:solidFill>
                  <a:srgbClr val="073D86"/>
                </a:solidFill>
                <a:latin typeface="Candara"/>
                <a:cs typeface="Candara"/>
              </a:rPr>
              <a:t>COMMISSIONING</a:t>
            </a:r>
            <a:endParaRPr sz="1400" dirty="0">
              <a:latin typeface="Candara"/>
              <a:cs typeface="Candara"/>
            </a:endParaRPr>
          </a:p>
        </p:txBody>
      </p:sp>
      <p:sp>
        <p:nvSpPr>
          <p:cNvPr id="8" name="Footer Placeholder 1">
            <a:extLst>
              <a:ext uri="{FF2B5EF4-FFF2-40B4-BE49-F238E27FC236}">
                <a16:creationId xmlns:a16="http://schemas.microsoft.com/office/drawing/2014/main" id="{77D03466-052A-194A-45AC-D4A9CF76BD51}"/>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15817683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EBB994B-8850-16FD-CFAD-4D497CC96FA4}"/>
              </a:ext>
            </a:extLst>
          </p:cNvPr>
          <p:cNvSpPr>
            <a:spLocks noGrp="1"/>
          </p:cNvSpPr>
          <p:nvPr>
            <p:ph type="title"/>
          </p:nvPr>
        </p:nvSpPr>
        <p:spPr>
          <a:xfrm>
            <a:off x="0" y="0"/>
            <a:ext cx="6858000" cy="1914702"/>
          </a:xfrm>
        </p:spPr>
        <p:txBody>
          <a:bodyPr>
            <a:normAutofit/>
          </a:bodyPr>
          <a:lstStyle/>
          <a:p>
            <a:r>
              <a:rPr lang="en-US" sz="4400" b="1" dirty="0">
                <a:solidFill>
                  <a:srgbClr val="FF9933"/>
                </a:solidFill>
                <a:latin typeface="Candara"/>
              </a:rPr>
              <a:t> SHAQLAWA PDK BUILDING</a:t>
            </a:r>
            <a:endParaRPr lang="en-US" sz="4400" b="1" dirty="0">
              <a:solidFill>
                <a:schemeClr val="accent4">
                  <a:lumMod val="60000"/>
                  <a:lumOff val="40000"/>
                </a:schemeClr>
              </a:solidFill>
              <a:latin typeface="Candara Light" panose="020E0502030303020204" pitchFamily="34" charset="0"/>
            </a:endParaRPr>
          </a:p>
        </p:txBody>
      </p:sp>
      <p:sp>
        <p:nvSpPr>
          <p:cNvPr id="5" name="object 2">
            <a:extLst>
              <a:ext uri="{FF2B5EF4-FFF2-40B4-BE49-F238E27FC236}">
                <a16:creationId xmlns:a16="http://schemas.microsoft.com/office/drawing/2014/main" id="{D4760F83-E385-880B-7D4B-DCCAA5F22B4A}"/>
              </a:ext>
            </a:extLst>
          </p:cNvPr>
          <p:cNvSpPr txBox="1"/>
          <p:nvPr/>
        </p:nvSpPr>
        <p:spPr>
          <a:xfrm>
            <a:off x="340868" y="5566309"/>
            <a:ext cx="4245421" cy="3456715"/>
          </a:xfrm>
          <a:prstGeom prst="rect">
            <a:avLst/>
          </a:prstGeom>
        </p:spPr>
        <p:txBody>
          <a:bodyPr vert="horz" wrap="square" lIns="0" tIns="55244" rIns="0" bIns="0" rtlCol="0">
            <a:spAutoFit/>
          </a:bodyPr>
          <a:lstStyle/>
          <a:p>
            <a:pPr marL="12700">
              <a:lnSpc>
                <a:spcPct val="100000"/>
              </a:lnSpc>
              <a:spcBef>
                <a:spcPts val="434"/>
              </a:spcBef>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20" dirty="0">
                <a:solidFill>
                  <a:srgbClr val="FF0000"/>
                </a:solidFill>
                <a:latin typeface="Candara"/>
                <a:cs typeface="Candara"/>
              </a:rPr>
              <a:t>INFO</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dirty="0">
                <a:solidFill>
                  <a:srgbClr val="073D86"/>
                </a:solidFill>
                <a:latin typeface="Candara"/>
                <a:cs typeface="Candara"/>
              </a:rPr>
              <a:t>EPC:</a:t>
            </a:r>
            <a:r>
              <a:rPr sz="1400" spc="-5" dirty="0">
                <a:solidFill>
                  <a:srgbClr val="073D86"/>
                </a:solidFill>
                <a:latin typeface="Candara"/>
                <a:cs typeface="Candara"/>
              </a:rPr>
              <a:t> </a:t>
            </a:r>
            <a:r>
              <a:rPr sz="1400" spc="-10" dirty="0">
                <a:solidFill>
                  <a:srgbClr val="073D86"/>
                </a:solidFill>
                <a:latin typeface="Candara"/>
                <a:cs typeface="Candara"/>
              </a:rPr>
              <a:t>TEK-</a:t>
            </a:r>
            <a:r>
              <a:rPr sz="1400" dirty="0">
                <a:solidFill>
                  <a:srgbClr val="073D86"/>
                </a:solidFill>
                <a:latin typeface="Candara"/>
                <a:cs typeface="Candara"/>
              </a:rPr>
              <a:t>IMAS</a:t>
            </a:r>
            <a:r>
              <a:rPr sz="1400" spc="-20" dirty="0">
                <a:solidFill>
                  <a:srgbClr val="073D86"/>
                </a:solidFill>
                <a:latin typeface="Candara"/>
                <a:cs typeface="Candara"/>
              </a:rPr>
              <a:t> </a:t>
            </a:r>
            <a:r>
              <a:rPr sz="1400" spc="-25" dirty="0">
                <a:solidFill>
                  <a:srgbClr val="073D86"/>
                </a:solidFill>
                <a:latin typeface="Candara"/>
                <a:cs typeface="Candara"/>
              </a:rPr>
              <a:t>CO</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spc="-10" dirty="0">
                <a:solidFill>
                  <a:srgbClr val="073D86"/>
                </a:solidFill>
                <a:latin typeface="Candara"/>
                <a:cs typeface="Candara"/>
              </a:rPr>
              <a:t>EXECUTION:</a:t>
            </a:r>
            <a:r>
              <a:rPr sz="1400" spc="55" dirty="0">
                <a:solidFill>
                  <a:srgbClr val="073D86"/>
                </a:solidFill>
                <a:latin typeface="Candara"/>
                <a:cs typeface="Candara"/>
              </a:rPr>
              <a:t> </a:t>
            </a:r>
            <a:r>
              <a:rPr sz="1400" spc="-10" dirty="0">
                <a:solidFill>
                  <a:srgbClr val="073D86"/>
                </a:solidFill>
                <a:latin typeface="Candara"/>
                <a:cs typeface="Candara"/>
              </a:rPr>
              <a:t>2013-</a:t>
            </a:r>
            <a:r>
              <a:rPr sz="1400" spc="-20" dirty="0">
                <a:solidFill>
                  <a:srgbClr val="073D86"/>
                </a:solidFill>
                <a:latin typeface="Candara"/>
                <a:cs typeface="Candara"/>
              </a:rPr>
              <a:t>2015</a:t>
            </a:r>
            <a:endParaRPr sz="1400" dirty="0">
              <a:latin typeface="Candara"/>
              <a:cs typeface="Candara"/>
            </a:endParaRPr>
          </a:p>
          <a:p>
            <a:pPr>
              <a:lnSpc>
                <a:spcPct val="100000"/>
              </a:lnSpc>
              <a:spcBef>
                <a:spcPts val="310"/>
              </a:spcBef>
              <a:buClr>
                <a:srgbClr val="30B6FC"/>
              </a:buClr>
              <a:buFont typeface="Symbol"/>
              <a:buChar char=""/>
            </a:pPr>
            <a:endParaRPr sz="1400" dirty="0">
              <a:latin typeface="Candara"/>
              <a:cs typeface="Candara"/>
            </a:endParaRPr>
          </a:p>
          <a:p>
            <a:pPr marL="165100">
              <a:lnSpc>
                <a:spcPct val="100000"/>
              </a:lnSpc>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10" dirty="0">
                <a:solidFill>
                  <a:srgbClr val="FF0000"/>
                </a:solidFill>
                <a:latin typeface="Candara"/>
                <a:cs typeface="Candara"/>
              </a:rPr>
              <a:t>SCOPE</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dirty="0">
                <a:solidFill>
                  <a:srgbClr val="073D86"/>
                </a:solidFill>
                <a:latin typeface="Candara"/>
                <a:cs typeface="Candara"/>
              </a:rPr>
              <a:t>MV </a:t>
            </a:r>
            <a:r>
              <a:rPr sz="1400" spc="-10" dirty="0">
                <a:solidFill>
                  <a:srgbClr val="073D86"/>
                </a:solidFill>
                <a:latin typeface="Candara"/>
                <a:cs typeface="Candara"/>
              </a:rPr>
              <a:t>SWITCHGEARS</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spc="-10" dirty="0">
                <a:solidFill>
                  <a:srgbClr val="073D86"/>
                </a:solidFill>
                <a:latin typeface="Candara"/>
                <a:cs typeface="Candara"/>
              </a:rPr>
              <a:t>TRANSFORMERS</a:t>
            </a:r>
            <a:endParaRPr sz="1400" dirty="0">
              <a:latin typeface="Candara"/>
              <a:cs typeface="Candara"/>
            </a:endParaRPr>
          </a:p>
          <a:p>
            <a:pPr marL="286385" marR="5080" indent="-274320">
              <a:lnSpc>
                <a:spcPct val="100000"/>
              </a:lnSpc>
              <a:spcBef>
                <a:spcPts val="340"/>
              </a:spcBef>
              <a:buClr>
                <a:srgbClr val="30B6FC"/>
              </a:buClr>
              <a:buFont typeface="Symbol"/>
              <a:buChar char=""/>
              <a:tabLst>
                <a:tab pos="286385" algn="l"/>
              </a:tabLst>
            </a:pPr>
            <a:r>
              <a:rPr sz="1400" dirty="0">
                <a:solidFill>
                  <a:srgbClr val="073D86"/>
                </a:solidFill>
                <a:latin typeface="Candara"/>
                <a:cs typeface="Candara"/>
              </a:rPr>
              <a:t>LV</a:t>
            </a:r>
            <a:r>
              <a:rPr sz="1400" spc="-30" dirty="0">
                <a:solidFill>
                  <a:srgbClr val="073D86"/>
                </a:solidFill>
                <a:latin typeface="Candara"/>
                <a:cs typeface="Candara"/>
              </a:rPr>
              <a:t> </a:t>
            </a:r>
            <a:r>
              <a:rPr sz="1400" spc="-10" dirty="0">
                <a:solidFill>
                  <a:srgbClr val="073D86"/>
                </a:solidFill>
                <a:latin typeface="Candara"/>
                <a:cs typeface="Candara"/>
              </a:rPr>
              <a:t>ELECTRICAL</a:t>
            </a:r>
            <a:r>
              <a:rPr sz="1400" spc="-25" dirty="0">
                <a:solidFill>
                  <a:srgbClr val="073D86"/>
                </a:solidFill>
                <a:latin typeface="Candara"/>
                <a:cs typeface="Candara"/>
              </a:rPr>
              <a:t> </a:t>
            </a:r>
            <a:r>
              <a:rPr sz="1400" dirty="0">
                <a:solidFill>
                  <a:srgbClr val="073D86"/>
                </a:solidFill>
                <a:latin typeface="Candara"/>
                <a:cs typeface="Candara"/>
              </a:rPr>
              <a:t>BOARDS</a:t>
            </a:r>
            <a:r>
              <a:rPr sz="1400" spc="-20" dirty="0">
                <a:solidFill>
                  <a:srgbClr val="073D86"/>
                </a:solidFill>
                <a:latin typeface="Candara"/>
                <a:cs typeface="Candara"/>
              </a:rPr>
              <a:t> </a:t>
            </a:r>
            <a:r>
              <a:rPr sz="1400" spc="-50" dirty="0">
                <a:solidFill>
                  <a:srgbClr val="073D86"/>
                </a:solidFill>
                <a:latin typeface="Candara"/>
                <a:cs typeface="Candara"/>
              </a:rPr>
              <a:t>&amp; </a:t>
            </a:r>
            <a:r>
              <a:rPr sz="1400" spc="-10" dirty="0">
                <a:solidFill>
                  <a:srgbClr val="073D86"/>
                </a:solidFill>
                <a:latin typeface="Candara"/>
                <a:cs typeface="Candara"/>
              </a:rPr>
              <a:t>EQUIPMENTS</a:t>
            </a:r>
            <a:r>
              <a:rPr sz="1400" spc="5" dirty="0">
                <a:solidFill>
                  <a:srgbClr val="073D86"/>
                </a:solidFill>
                <a:latin typeface="Candara"/>
                <a:cs typeface="Candara"/>
              </a:rPr>
              <a:t> </a:t>
            </a:r>
            <a:r>
              <a:rPr sz="1400" spc="-20" dirty="0">
                <a:solidFill>
                  <a:srgbClr val="073D86"/>
                </a:solidFill>
                <a:latin typeface="Candara"/>
                <a:cs typeface="Candara"/>
              </a:rPr>
              <a:t>(GE)</a:t>
            </a:r>
            <a:endParaRPr sz="1400" dirty="0">
              <a:latin typeface="Candara"/>
              <a:cs typeface="Candara"/>
            </a:endParaRPr>
          </a:p>
          <a:p>
            <a:pPr marL="286385" marR="588645" indent="-274320">
              <a:lnSpc>
                <a:spcPct val="100000"/>
              </a:lnSpc>
              <a:spcBef>
                <a:spcPts val="335"/>
              </a:spcBef>
              <a:buClr>
                <a:srgbClr val="30B6FC"/>
              </a:buClr>
              <a:buFont typeface="Symbol"/>
              <a:buChar char=""/>
              <a:tabLst>
                <a:tab pos="286385" algn="l"/>
              </a:tabLst>
            </a:pPr>
            <a:r>
              <a:rPr sz="1400" spc="-10" dirty="0">
                <a:solidFill>
                  <a:srgbClr val="073D86"/>
                </a:solidFill>
                <a:latin typeface="Candara"/>
                <a:cs typeface="Candara"/>
              </a:rPr>
              <a:t>ELECTRICAL INFRASTRUCTURE</a:t>
            </a:r>
            <a:endParaRPr sz="1400" dirty="0">
              <a:latin typeface="Candara"/>
              <a:cs typeface="Candara"/>
            </a:endParaRPr>
          </a:p>
          <a:p>
            <a:pPr marL="286385" marR="485140" indent="-274320">
              <a:lnSpc>
                <a:spcPct val="100000"/>
              </a:lnSpc>
              <a:spcBef>
                <a:spcPts val="340"/>
              </a:spcBef>
              <a:buClr>
                <a:srgbClr val="30B6FC"/>
              </a:buClr>
              <a:buFont typeface="Symbol"/>
              <a:buChar char=""/>
              <a:tabLst>
                <a:tab pos="286385" algn="l"/>
              </a:tabLst>
            </a:pPr>
            <a:r>
              <a:rPr sz="1400" spc="-10" dirty="0">
                <a:solidFill>
                  <a:srgbClr val="073D86"/>
                </a:solidFill>
                <a:latin typeface="Candara"/>
                <a:cs typeface="Candara"/>
              </a:rPr>
              <a:t>MANPOWER, INSTALLATION</a:t>
            </a:r>
            <a:r>
              <a:rPr sz="1400" spc="-35" dirty="0">
                <a:solidFill>
                  <a:srgbClr val="073D86"/>
                </a:solidFill>
                <a:latin typeface="Candara"/>
                <a:cs typeface="Candara"/>
              </a:rPr>
              <a:t> </a:t>
            </a:r>
            <a:r>
              <a:rPr sz="1400" spc="-25" dirty="0">
                <a:solidFill>
                  <a:srgbClr val="073D86"/>
                </a:solidFill>
                <a:latin typeface="Candara"/>
                <a:cs typeface="Candara"/>
              </a:rPr>
              <a:t>AND </a:t>
            </a:r>
            <a:r>
              <a:rPr sz="1400" spc="-10" dirty="0">
                <a:solidFill>
                  <a:srgbClr val="073D86"/>
                </a:solidFill>
                <a:latin typeface="Candara"/>
                <a:cs typeface="Candara"/>
              </a:rPr>
              <a:t>COMMISSIONING</a:t>
            </a:r>
            <a:endParaRPr sz="1400" dirty="0">
              <a:latin typeface="Candara"/>
              <a:cs typeface="Candara"/>
            </a:endParaRPr>
          </a:p>
          <a:p>
            <a:pPr marL="286385" marR="257175" indent="-274320">
              <a:lnSpc>
                <a:spcPct val="100000"/>
              </a:lnSpc>
              <a:spcBef>
                <a:spcPts val="334"/>
              </a:spcBef>
              <a:buClr>
                <a:srgbClr val="30B6FC"/>
              </a:buClr>
              <a:buFont typeface="Symbol"/>
              <a:buChar char=""/>
              <a:tabLst>
                <a:tab pos="286385" algn="l"/>
              </a:tabLst>
            </a:pPr>
            <a:r>
              <a:rPr sz="1400" dirty="0">
                <a:solidFill>
                  <a:srgbClr val="073D86"/>
                </a:solidFill>
                <a:latin typeface="Candara"/>
                <a:cs typeface="Candara"/>
              </a:rPr>
              <a:t>FIRE</a:t>
            </a:r>
            <a:r>
              <a:rPr sz="1400" spc="-25" dirty="0">
                <a:solidFill>
                  <a:srgbClr val="073D86"/>
                </a:solidFill>
                <a:latin typeface="Candara"/>
                <a:cs typeface="Candara"/>
              </a:rPr>
              <a:t> </a:t>
            </a:r>
            <a:r>
              <a:rPr sz="1400" dirty="0">
                <a:solidFill>
                  <a:srgbClr val="073D86"/>
                </a:solidFill>
                <a:latin typeface="Candara"/>
                <a:cs typeface="Candara"/>
              </a:rPr>
              <a:t>ALARM,</a:t>
            </a:r>
            <a:r>
              <a:rPr sz="1400" spc="-30" dirty="0">
                <a:solidFill>
                  <a:srgbClr val="073D86"/>
                </a:solidFill>
                <a:latin typeface="Candara"/>
                <a:cs typeface="Candara"/>
              </a:rPr>
              <a:t> </a:t>
            </a:r>
            <a:r>
              <a:rPr sz="1400" dirty="0">
                <a:solidFill>
                  <a:srgbClr val="073D86"/>
                </a:solidFill>
                <a:latin typeface="Candara"/>
                <a:cs typeface="Candara"/>
              </a:rPr>
              <a:t>CCTV,</a:t>
            </a:r>
            <a:r>
              <a:rPr sz="1400" spc="-35" dirty="0">
                <a:solidFill>
                  <a:srgbClr val="073D86"/>
                </a:solidFill>
                <a:latin typeface="Candara"/>
                <a:cs typeface="Candara"/>
              </a:rPr>
              <a:t> </a:t>
            </a:r>
            <a:r>
              <a:rPr sz="1400" spc="-25" dirty="0">
                <a:solidFill>
                  <a:srgbClr val="073D86"/>
                </a:solidFill>
                <a:latin typeface="Candara"/>
                <a:cs typeface="Candara"/>
              </a:rPr>
              <a:t>TV, </a:t>
            </a:r>
            <a:r>
              <a:rPr sz="1400" dirty="0">
                <a:solidFill>
                  <a:srgbClr val="073D86"/>
                </a:solidFill>
                <a:latin typeface="Candara"/>
                <a:cs typeface="Candara"/>
              </a:rPr>
              <a:t>PHONE,</a:t>
            </a:r>
            <a:r>
              <a:rPr sz="1400" spc="-20" dirty="0">
                <a:solidFill>
                  <a:srgbClr val="073D86"/>
                </a:solidFill>
                <a:latin typeface="Candara"/>
                <a:cs typeface="Candara"/>
              </a:rPr>
              <a:t> </a:t>
            </a:r>
            <a:r>
              <a:rPr sz="1400" spc="-10" dirty="0">
                <a:solidFill>
                  <a:srgbClr val="073D86"/>
                </a:solidFill>
                <a:latin typeface="Candara"/>
                <a:cs typeface="Candara"/>
              </a:rPr>
              <a:t>ANNOUNCE SYSTEMS</a:t>
            </a:r>
            <a:endParaRPr lang="en-US" sz="1400" spc="-10" dirty="0">
              <a:solidFill>
                <a:srgbClr val="073D86"/>
              </a:solidFill>
              <a:latin typeface="Candara"/>
              <a:cs typeface="Candara"/>
            </a:endParaRPr>
          </a:p>
          <a:p>
            <a:pPr marL="286385" marR="257175" indent="-274320">
              <a:lnSpc>
                <a:spcPct val="100000"/>
              </a:lnSpc>
              <a:spcBef>
                <a:spcPts val="334"/>
              </a:spcBef>
              <a:buClr>
                <a:srgbClr val="30B6FC"/>
              </a:buClr>
              <a:buFont typeface="Symbol"/>
              <a:buChar char=""/>
              <a:tabLst>
                <a:tab pos="286385" algn="l"/>
              </a:tabLst>
            </a:pPr>
            <a:r>
              <a:rPr lang="en-US" sz="1400" spc="-10" dirty="0">
                <a:solidFill>
                  <a:srgbClr val="073D86"/>
                </a:solidFill>
                <a:latin typeface="Candara"/>
                <a:cs typeface="Candara"/>
              </a:rPr>
              <a:t>DATA CENTER</a:t>
            </a:r>
            <a:endParaRPr sz="1400" dirty="0">
              <a:latin typeface="Candara"/>
              <a:cs typeface="Candara"/>
            </a:endParaRPr>
          </a:p>
        </p:txBody>
      </p:sp>
      <p:pic>
        <p:nvPicPr>
          <p:cNvPr id="6" name="object 4">
            <a:extLst>
              <a:ext uri="{FF2B5EF4-FFF2-40B4-BE49-F238E27FC236}">
                <a16:creationId xmlns:a16="http://schemas.microsoft.com/office/drawing/2014/main" id="{D9FCAC55-E196-C837-4C8F-C64323349FAA}"/>
              </a:ext>
            </a:extLst>
          </p:cNvPr>
          <p:cNvPicPr/>
          <p:nvPr/>
        </p:nvPicPr>
        <p:blipFill>
          <a:blip r:embed="rId2" cstate="print"/>
          <a:stretch>
            <a:fillRect/>
          </a:stretch>
        </p:blipFill>
        <p:spPr>
          <a:xfrm>
            <a:off x="228600" y="1682496"/>
            <a:ext cx="6400800" cy="3538728"/>
          </a:xfrm>
          <a:prstGeom prst="rect">
            <a:avLst/>
          </a:prstGeom>
        </p:spPr>
      </p:pic>
      <p:sp>
        <p:nvSpPr>
          <p:cNvPr id="8" name="Footer Placeholder 1">
            <a:extLst>
              <a:ext uri="{FF2B5EF4-FFF2-40B4-BE49-F238E27FC236}">
                <a16:creationId xmlns:a16="http://schemas.microsoft.com/office/drawing/2014/main" id="{E5AF692B-1EC7-2ACC-2447-4DDCE27996B4}"/>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33846930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41BEA90-7C6B-C8BA-233F-A8AD665637F9}"/>
              </a:ext>
            </a:extLst>
          </p:cNvPr>
          <p:cNvSpPr>
            <a:spLocks noGrp="1"/>
          </p:cNvSpPr>
          <p:nvPr>
            <p:ph type="title"/>
          </p:nvPr>
        </p:nvSpPr>
        <p:spPr>
          <a:xfrm>
            <a:off x="424719" y="0"/>
            <a:ext cx="5915025" cy="1914525"/>
          </a:xfrm>
        </p:spPr>
        <p:txBody>
          <a:bodyPr>
            <a:normAutofit/>
          </a:bodyPr>
          <a:lstStyle/>
          <a:p>
            <a:r>
              <a:rPr lang="en-US" sz="4400" b="1" dirty="0">
                <a:solidFill>
                  <a:srgbClr val="FF9933"/>
                </a:solidFill>
                <a:latin typeface="Candara"/>
              </a:rPr>
              <a:t>          NOVA TOWERS</a:t>
            </a:r>
            <a:endParaRPr lang="en-US" sz="4400" b="1" dirty="0">
              <a:solidFill>
                <a:schemeClr val="accent4">
                  <a:lumMod val="60000"/>
                  <a:lumOff val="40000"/>
                </a:schemeClr>
              </a:solidFill>
              <a:latin typeface="Candara Light" panose="020E0502030303020204" pitchFamily="34" charset="0"/>
            </a:endParaRPr>
          </a:p>
        </p:txBody>
      </p:sp>
      <p:pic>
        <p:nvPicPr>
          <p:cNvPr id="5" name="Content Placeholder 4">
            <a:extLst>
              <a:ext uri="{FF2B5EF4-FFF2-40B4-BE49-F238E27FC236}">
                <a16:creationId xmlns:a16="http://schemas.microsoft.com/office/drawing/2014/main" id="{C3A695CF-BCF0-02F1-CE9C-7CAFBA8ED8A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8254" y="1856581"/>
            <a:ext cx="5821490" cy="4553585"/>
          </a:xfrm>
          <a:prstGeom prst="rect">
            <a:avLst/>
          </a:prstGeom>
        </p:spPr>
      </p:pic>
      <p:sp>
        <p:nvSpPr>
          <p:cNvPr id="6" name="object 2">
            <a:extLst>
              <a:ext uri="{FF2B5EF4-FFF2-40B4-BE49-F238E27FC236}">
                <a16:creationId xmlns:a16="http://schemas.microsoft.com/office/drawing/2014/main" id="{E4549D00-0A7C-AA57-8010-D0A694C6BABE}"/>
              </a:ext>
            </a:extLst>
          </p:cNvPr>
          <p:cNvSpPr txBox="1"/>
          <p:nvPr/>
        </p:nvSpPr>
        <p:spPr>
          <a:xfrm>
            <a:off x="471486" y="6528298"/>
            <a:ext cx="4661345" cy="2590453"/>
          </a:xfrm>
          <a:prstGeom prst="rect">
            <a:avLst/>
          </a:prstGeom>
        </p:spPr>
        <p:txBody>
          <a:bodyPr vert="horz" wrap="square" lIns="0" tIns="88900" rIns="0" bIns="0" rtlCol="0">
            <a:spAutoFit/>
          </a:bodyPr>
          <a:lstStyle/>
          <a:p>
            <a:pPr marR="408305">
              <a:lnSpc>
                <a:spcPct val="100000"/>
              </a:lnSpc>
              <a:spcBef>
                <a:spcPts val="700"/>
              </a:spcBef>
            </a:pPr>
            <a:r>
              <a:rPr sz="1400" b="1" dirty="0">
                <a:solidFill>
                  <a:srgbClr val="FF0000"/>
                </a:solidFill>
                <a:latin typeface="Candara"/>
                <a:cs typeface="Candara"/>
              </a:rPr>
              <a:t>PROJECT</a:t>
            </a:r>
            <a:r>
              <a:rPr sz="1400" b="1" spc="-25" dirty="0">
                <a:solidFill>
                  <a:srgbClr val="FF0000"/>
                </a:solidFill>
                <a:latin typeface="Candara"/>
                <a:cs typeface="Candara"/>
              </a:rPr>
              <a:t> </a:t>
            </a:r>
            <a:r>
              <a:rPr sz="1400" b="1" spc="-20" dirty="0">
                <a:solidFill>
                  <a:srgbClr val="FF0000"/>
                </a:solidFill>
                <a:latin typeface="Candara"/>
                <a:cs typeface="Candara"/>
              </a:rPr>
              <a:t>INFO</a:t>
            </a:r>
            <a:endParaRPr sz="1400" dirty="0">
              <a:latin typeface="Candara"/>
              <a:cs typeface="Candara"/>
            </a:endParaRPr>
          </a:p>
          <a:p>
            <a:pPr marL="286385" indent="-273685">
              <a:lnSpc>
                <a:spcPct val="100000"/>
              </a:lnSpc>
              <a:spcBef>
                <a:spcPts val="600"/>
              </a:spcBef>
              <a:buClr>
                <a:srgbClr val="30B6FC"/>
              </a:buClr>
              <a:buFont typeface="Symbol"/>
              <a:buChar char=""/>
              <a:tabLst>
                <a:tab pos="286385" algn="l"/>
              </a:tabLst>
            </a:pPr>
            <a:r>
              <a:rPr sz="1400" dirty="0">
                <a:solidFill>
                  <a:srgbClr val="073D86"/>
                </a:solidFill>
                <a:latin typeface="Candara"/>
                <a:cs typeface="Candara"/>
              </a:rPr>
              <a:t>EPC:</a:t>
            </a:r>
            <a:r>
              <a:rPr sz="1400" spc="-20" dirty="0">
                <a:solidFill>
                  <a:srgbClr val="073D86"/>
                </a:solidFill>
                <a:latin typeface="Candara"/>
                <a:cs typeface="Candara"/>
              </a:rPr>
              <a:t> </a:t>
            </a:r>
            <a:r>
              <a:rPr lang="en-US" sz="1400" dirty="0">
                <a:solidFill>
                  <a:srgbClr val="073D86"/>
                </a:solidFill>
                <a:latin typeface="Candara"/>
                <a:cs typeface="Candara"/>
              </a:rPr>
              <a:t>LALAV GROUP</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dirty="0">
                <a:solidFill>
                  <a:srgbClr val="073D86"/>
                </a:solidFill>
                <a:latin typeface="Candara"/>
                <a:cs typeface="Candara"/>
              </a:rPr>
              <a:t>EXECUTION:</a:t>
            </a:r>
            <a:r>
              <a:rPr sz="1400" spc="-55" dirty="0">
                <a:solidFill>
                  <a:srgbClr val="073D86"/>
                </a:solidFill>
                <a:latin typeface="Candara"/>
                <a:cs typeface="Candara"/>
              </a:rPr>
              <a:t> </a:t>
            </a:r>
            <a:r>
              <a:rPr sz="1400" spc="-20" dirty="0">
                <a:solidFill>
                  <a:srgbClr val="073D86"/>
                </a:solidFill>
                <a:latin typeface="Candara"/>
                <a:cs typeface="Candara"/>
              </a:rPr>
              <a:t>20</a:t>
            </a:r>
            <a:r>
              <a:rPr lang="en-US" sz="1400" spc="-20" dirty="0">
                <a:solidFill>
                  <a:srgbClr val="073D86"/>
                </a:solidFill>
                <a:latin typeface="Candara"/>
                <a:cs typeface="Candara"/>
              </a:rPr>
              <a:t>22</a:t>
            </a:r>
            <a:r>
              <a:rPr sz="1400" spc="-20" dirty="0">
                <a:solidFill>
                  <a:srgbClr val="073D86"/>
                </a:solidFill>
                <a:latin typeface="Candara"/>
                <a:cs typeface="Candara"/>
              </a:rPr>
              <a:t>-</a:t>
            </a:r>
            <a:r>
              <a:rPr lang="en-US" sz="1400" dirty="0">
                <a:latin typeface="Candara"/>
                <a:cs typeface="Candara"/>
              </a:rPr>
              <a:t>   </a:t>
            </a:r>
            <a:r>
              <a:rPr lang="en-US" sz="1400" spc="-20" dirty="0">
                <a:solidFill>
                  <a:srgbClr val="073D86"/>
                </a:solidFill>
                <a:latin typeface="Candara"/>
                <a:cs typeface="Candara"/>
              </a:rPr>
              <a:t>ON GOING</a:t>
            </a:r>
            <a:endParaRPr sz="1400" dirty="0">
              <a:latin typeface="Candara"/>
              <a:cs typeface="Candara"/>
            </a:endParaRPr>
          </a:p>
          <a:p>
            <a:pPr>
              <a:lnSpc>
                <a:spcPct val="100000"/>
              </a:lnSpc>
              <a:spcBef>
                <a:spcPts val="305"/>
              </a:spcBef>
            </a:pPr>
            <a:endParaRPr sz="1400" dirty="0">
              <a:latin typeface="Candara"/>
              <a:cs typeface="Candara"/>
            </a:endParaRPr>
          </a:p>
          <a:p>
            <a:pPr marR="394335">
              <a:lnSpc>
                <a:spcPct val="100000"/>
              </a:lnSpc>
              <a:spcBef>
                <a:spcPts val="5"/>
              </a:spcBef>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10" dirty="0">
                <a:solidFill>
                  <a:srgbClr val="FF0000"/>
                </a:solidFill>
                <a:latin typeface="Candara"/>
                <a:cs typeface="Candara"/>
              </a:rPr>
              <a:t>SCOPE</a:t>
            </a:r>
            <a:endParaRPr lang="en-US" sz="1400" dirty="0">
              <a:latin typeface="Candara"/>
              <a:cs typeface="Candara"/>
            </a:endParaRPr>
          </a:p>
          <a:p>
            <a:pPr>
              <a:lnSpc>
                <a:spcPct val="100000"/>
              </a:lnSpc>
              <a:spcBef>
                <a:spcPts val="640"/>
              </a:spcBef>
            </a:pPr>
            <a:endParaRPr lang="en-US" sz="1400" dirty="0">
              <a:latin typeface="Candara"/>
              <a:cs typeface="Candara"/>
            </a:endParaRPr>
          </a:p>
          <a:p>
            <a:pPr marL="286385" marR="374650" indent="-274320">
              <a:lnSpc>
                <a:spcPct val="100000"/>
              </a:lnSpc>
              <a:buClr>
                <a:srgbClr val="30B6FC"/>
              </a:buClr>
              <a:buFont typeface="Symbol"/>
              <a:buChar char=""/>
              <a:tabLst>
                <a:tab pos="286385" algn="l"/>
              </a:tabLst>
            </a:pPr>
            <a:r>
              <a:rPr sz="1400" dirty="0">
                <a:solidFill>
                  <a:srgbClr val="073D86"/>
                </a:solidFill>
                <a:latin typeface="Candara"/>
                <a:cs typeface="Candara"/>
              </a:rPr>
              <a:t>LV</a:t>
            </a:r>
            <a:r>
              <a:rPr sz="1400" spc="-55" dirty="0">
                <a:solidFill>
                  <a:srgbClr val="073D86"/>
                </a:solidFill>
                <a:latin typeface="Candara"/>
                <a:cs typeface="Candara"/>
              </a:rPr>
              <a:t> </a:t>
            </a:r>
            <a:r>
              <a:rPr sz="1400" spc="-10" dirty="0">
                <a:solidFill>
                  <a:srgbClr val="073D86"/>
                </a:solidFill>
                <a:latin typeface="Candara"/>
                <a:cs typeface="Candara"/>
              </a:rPr>
              <a:t>ELECTRICAL </a:t>
            </a:r>
            <a:r>
              <a:rPr sz="1400" dirty="0">
                <a:solidFill>
                  <a:srgbClr val="073D86"/>
                </a:solidFill>
                <a:latin typeface="Candara"/>
                <a:cs typeface="Candara"/>
              </a:rPr>
              <a:t>BOARDS</a:t>
            </a:r>
            <a:r>
              <a:rPr sz="1400" spc="-50" dirty="0">
                <a:solidFill>
                  <a:srgbClr val="073D86"/>
                </a:solidFill>
                <a:latin typeface="Candara"/>
                <a:cs typeface="Candara"/>
              </a:rPr>
              <a:t> </a:t>
            </a:r>
            <a:r>
              <a:rPr sz="1400" spc="-60" dirty="0">
                <a:solidFill>
                  <a:srgbClr val="073D86"/>
                </a:solidFill>
                <a:latin typeface="Candara"/>
                <a:cs typeface="Candara"/>
              </a:rPr>
              <a:t>&amp; </a:t>
            </a:r>
            <a:r>
              <a:rPr sz="1400" spc="-10" dirty="0">
                <a:solidFill>
                  <a:srgbClr val="073D86"/>
                </a:solidFill>
                <a:latin typeface="Candara"/>
                <a:cs typeface="Candara"/>
              </a:rPr>
              <a:t>EQUIPMENTS</a:t>
            </a:r>
            <a:endParaRPr sz="1400" dirty="0">
              <a:latin typeface="Candara"/>
              <a:cs typeface="Candara"/>
            </a:endParaRPr>
          </a:p>
          <a:p>
            <a:pPr marL="286385" marR="109220" indent="-274320">
              <a:lnSpc>
                <a:spcPct val="100000"/>
              </a:lnSpc>
              <a:spcBef>
                <a:spcPts val="340"/>
              </a:spcBef>
              <a:buClr>
                <a:srgbClr val="30B6FC"/>
              </a:buClr>
              <a:buFont typeface="Symbol"/>
              <a:buChar char=""/>
              <a:tabLst>
                <a:tab pos="286385" algn="l"/>
              </a:tabLst>
            </a:pPr>
            <a:r>
              <a:rPr sz="1400" spc="-10" dirty="0">
                <a:solidFill>
                  <a:srgbClr val="073D86"/>
                </a:solidFill>
                <a:latin typeface="Candara"/>
                <a:cs typeface="Candara"/>
              </a:rPr>
              <a:t>ELECTRICAL INFRASTRUCTURE</a:t>
            </a:r>
            <a:endParaRPr sz="1400" dirty="0">
              <a:latin typeface="Candara"/>
              <a:cs typeface="Candara"/>
            </a:endParaRPr>
          </a:p>
          <a:p>
            <a:pPr marL="286385" marR="5080" indent="-274320">
              <a:lnSpc>
                <a:spcPct val="100000"/>
              </a:lnSpc>
              <a:spcBef>
                <a:spcPts val="335"/>
              </a:spcBef>
              <a:buClr>
                <a:srgbClr val="30B6FC"/>
              </a:buClr>
              <a:buFont typeface="Symbol"/>
              <a:buChar char=""/>
              <a:tabLst>
                <a:tab pos="286385" algn="l"/>
              </a:tabLst>
            </a:pPr>
            <a:r>
              <a:rPr sz="1400" spc="-10" dirty="0">
                <a:solidFill>
                  <a:srgbClr val="073D86"/>
                </a:solidFill>
                <a:latin typeface="Candara"/>
                <a:cs typeface="Candara"/>
              </a:rPr>
              <a:t>MANPOWER, INSTALLATION</a:t>
            </a:r>
            <a:r>
              <a:rPr sz="1400" spc="-25" dirty="0">
                <a:solidFill>
                  <a:srgbClr val="073D86"/>
                </a:solidFill>
                <a:latin typeface="Candara"/>
                <a:cs typeface="Candara"/>
              </a:rPr>
              <a:t> AND </a:t>
            </a:r>
            <a:r>
              <a:rPr sz="1400" spc="-10" dirty="0">
                <a:solidFill>
                  <a:srgbClr val="073D86"/>
                </a:solidFill>
                <a:latin typeface="Candara"/>
                <a:cs typeface="Candara"/>
              </a:rPr>
              <a:t>COMMISSIONING</a:t>
            </a:r>
            <a:endParaRPr lang="en-US" sz="1400" spc="-10" dirty="0">
              <a:solidFill>
                <a:srgbClr val="073D86"/>
              </a:solidFill>
              <a:latin typeface="Candara"/>
              <a:cs typeface="Candara"/>
            </a:endParaRPr>
          </a:p>
          <a:p>
            <a:pPr marL="286385" marR="5080" indent="-274320">
              <a:lnSpc>
                <a:spcPct val="100000"/>
              </a:lnSpc>
              <a:spcBef>
                <a:spcPts val="335"/>
              </a:spcBef>
              <a:buClr>
                <a:srgbClr val="30B6FC"/>
              </a:buClr>
              <a:buFont typeface="Symbol"/>
              <a:buChar char=""/>
              <a:tabLst>
                <a:tab pos="286385" algn="l"/>
              </a:tabLst>
            </a:pPr>
            <a:r>
              <a:rPr lang="en-US" sz="1400" spc="-10" dirty="0">
                <a:solidFill>
                  <a:srgbClr val="073D86"/>
                </a:solidFill>
                <a:latin typeface="Candara"/>
                <a:cs typeface="Candara"/>
              </a:rPr>
              <a:t>BUSDUCK TRACKING SYSTEM</a:t>
            </a:r>
            <a:endParaRPr sz="1400" dirty="0">
              <a:latin typeface="Candara"/>
              <a:cs typeface="Candara"/>
            </a:endParaRPr>
          </a:p>
        </p:txBody>
      </p:sp>
      <p:sp>
        <p:nvSpPr>
          <p:cNvPr id="8" name="Footer Placeholder 1">
            <a:extLst>
              <a:ext uri="{FF2B5EF4-FFF2-40B4-BE49-F238E27FC236}">
                <a16:creationId xmlns:a16="http://schemas.microsoft.com/office/drawing/2014/main" id="{4A8E6806-585B-C4B9-8405-293A7633AB1B}"/>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1114283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4AD8BB3-57E9-5DC4-49ED-D94D4B1F69E7}"/>
              </a:ext>
            </a:extLst>
          </p:cNvPr>
          <p:cNvSpPr>
            <a:spLocks noGrp="1"/>
          </p:cNvSpPr>
          <p:nvPr>
            <p:ph type="title"/>
          </p:nvPr>
        </p:nvSpPr>
        <p:spPr>
          <a:xfrm>
            <a:off x="382618" y="77939"/>
            <a:ext cx="6045137" cy="1914702"/>
          </a:xfrm>
        </p:spPr>
        <p:txBody>
          <a:bodyPr>
            <a:normAutofit/>
          </a:bodyPr>
          <a:lstStyle/>
          <a:p>
            <a:r>
              <a:rPr lang="en-US" sz="4400" b="1" dirty="0">
                <a:solidFill>
                  <a:srgbClr val="FF9933"/>
                </a:solidFill>
                <a:latin typeface="Candara"/>
              </a:rPr>
              <a:t>EMPIRE PEARL TOWERS</a:t>
            </a:r>
            <a:endParaRPr lang="en-US" sz="4400" b="1" dirty="0">
              <a:solidFill>
                <a:schemeClr val="accent4">
                  <a:lumMod val="60000"/>
                  <a:lumOff val="40000"/>
                </a:schemeClr>
              </a:solidFill>
              <a:latin typeface="Candara Light" panose="020E0502030303020204" pitchFamily="34" charset="0"/>
            </a:endParaRPr>
          </a:p>
        </p:txBody>
      </p:sp>
      <p:pic>
        <p:nvPicPr>
          <p:cNvPr id="5" name="object 4">
            <a:extLst>
              <a:ext uri="{FF2B5EF4-FFF2-40B4-BE49-F238E27FC236}">
                <a16:creationId xmlns:a16="http://schemas.microsoft.com/office/drawing/2014/main" id="{678D5389-AC6B-5D5C-0C8F-9344FD42C356}"/>
              </a:ext>
            </a:extLst>
          </p:cNvPr>
          <p:cNvPicPr/>
          <p:nvPr/>
        </p:nvPicPr>
        <p:blipFill>
          <a:blip r:embed="rId2" cstate="print"/>
          <a:stretch>
            <a:fillRect/>
          </a:stretch>
        </p:blipFill>
        <p:spPr>
          <a:xfrm>
            <a:off x="471487" y="2176272"/>
            <a:ext cx="5867400" cy="3429000"/>
          </a:xfrm>
          <a:prstGeom prst="rect">
            <a:avLst/>
          </a:prstGeom>
        </p:spPr>
      </p:pic>
      <p:sp>
        <p:nvSpPr>
          <p:cNvPr id="6" name="object 2">
            <a:extLst>
              <a:ext uri="{FF2B5EF4-FFF2-40B4-BE49-F238E27FC236}">
                <a16:creationId xmlns:a16="http://schemas.microsoft.com/office/drawing/2014/main" id="{9E1477C8-4742-D46B-1B83-36C42DC2BA5E}"/>
              </a:ext>
            </a:extLst>
          </p:cNvPr>
          <p:cNvSpPr txBox="1"/>
          <p:nvPr/>
        </p:nvSpPr>
        <p:spPr>
          <a:xfrm>
            <a:off x="471486" y="5972535"/>
            <a:ext cx="3893249" cy="2775118"/>
          </a:xfrm>
          <a:prstGeom prst="rect">
            <a:avLst/>
          </a:prstGeom>
        </p:spPr>
        <p:txBody>
          <a:bodyPr vert="horz" wrap="square" lIns="0" tIns="58419" rIns="0" bIns="0" rtlCol="0">
            <a:spAutoFit/>
          </a:bodyPr>
          <a:lstStyle/>
          <a:p>
            <a:pPr marL="12700">
              <a:lnSpc>
                <a:spcPct val="100000"/>
              </a:lnSpc>
              <a:spcBef>
                <a:spcPts val="459"/>
              </a:spcBef>
            </a:pPr>
            <a:r>
              <a:rPr sz="1400" b="1" dirty="0">
                <a:solidFill>
                  <a:srgbClr val="FF0000"/>
                </a:solidFill>
                <a:latin typeface="Candara"/>
                <a:cs typeface="Candara"/>
              </a:rPr>
              <a:t>PROJECT</a:t>
            </a:r>
            <a:r>
              <a:rPr sz="1400" b="1" spc="-30" dirty="0">
                <a:solidFill>
                  <a:srgbClr val="FF0000"/>
                </a:solidFill>
                <a:latin typeface="Candara"/>
                <a:cs typeface="Candara"/>
              </a:rPr>
              <a:t> </a:t>
            </a:r>
            <a:r>
              <a:rPr sz="1400" b="1" spc="-20" dirty="0">
                <a:solidFill>
                  <a:srgbClr val="FF0000"/>
                </a:solidFill>
                <a:latin typeface="Candara"/>
                <a:cs typeface="Candara"/>
              </a:rPr>
              <a:t>INFO</a:t>
            </a:r>
            <a:endParaRPr sz="1400" dirty="0">
              <a:latin typeface="Candara"/>
              <a:cs typeface="Candara"/>
            </a:endParaRPr>
          </a:p>
          <a:p>
            <a:pPr marL="286385" indent="-273685">
              <a:lnSpc>
                <a:spcPct val="100000"/>
              </a:lnSpc>
              <a:spcBef>
                <a:spcPts val="360"/>
              </a:spcBef>
              <a:buClr>
                <a:srgbClr val="30B6FC"/>
              </a:buClr>
              <a:buFont typeface="Symbol"/>
              <a:buChar char=""/>
              <a:tabLst>
                <a:tab pos="286385" algn="l"/>
              </a:tabLst>
            </a:pPr>
            <a:r>
              <a:rPr sz="1400" dirty="0">
                <a:solidFill>
                  <a:srgbClr val="073D86"/>
                </a:solidFill>
                <a:latin typeface="Candara"/>
                <a:cs typeface="Candara"/>
              </a:rPr>
              <a:t>EPC:</a:t>
            </a:r>
            <a:r>
              <a:rPr sz="1400" spc="-20" dirty="0">
                <a:solidFill>
                  <a:srgbClr val="073D86"/>
                </a:solidFill>
                <a:latin typeface="Candara"/>
                <a:cs typeface="Candara"/>
              </a:rPr>
              <a:t> </a:t>
            </a:r>
            <a:r>
              <a:rPr sz="1400" dirty="0">
                <a:solidFill>
                  <a:srgbClr val="073D86"/>
                </a:solidFill>
                <a:latin typeface="Candara"/>
                <a:cs typeface="Candara"/>
              </a:rPr>
              <a:t>BC </a:t>
            </a:r>
            <a:r>
              <a:rPr sz="1400" spc="-20" dirty="0">
                <a:solidFill>
                  <a:srgbClr val="073D86"/>
                </a:solidFill>
                <a:latin typeface="Candara"/>
                <a:cs typeface="Candara"/>
              </a:rPr>
              <a:t>GROUP</a:t>
            </a:r>
            <a:endParaRPr sz="1400" dirty="0">
              <a:latin typeface="Candara"/>
              <a:cs typeface="Candara"/>
            </a:endParaRPr>
          </a:p>
          <a:p>
            <a:pPr marL="286385" indent="-273685">
              <a:lnSpc>
                <a:spcPct val="100000"/>
              </a:lnSpc>
              <a:spcBef>
                <a:spcPts val="360"/>
              </a:spcBef>
              <a:buClr>
                <a:srgbClr val="30B6FC"/>
              </a:buClr>
              <a:buFont typeface="Symbol"/>
              <a:buChar char=""/>
              <a:tabLst>
                <a:tab pos="286385" algn="l"/>
              </a:tabLst>
            </a:pPr>
            <a:r>
              <a:rPr sz="1400" dirty="0">
                <a:solidFill>
                  <a:srgbClr val="073D86"/>
                </a:solidFill>
                <a:latin typeface="Candara"/>
                <a:cs typeface="Candara"/>
              </a:rPr>
              <a:t>EXECUTION:</a:t>
            </a:r>
            <a:r>
              <a:rPr sz="1400" spc="-70" dirty="0">
                <a:solidFill>
                  <a:srgbClr val="073D86"/>
                </a:solidFill>
                <a:latin typeface="Candara"/>
                <a:cs typeface="Candara"/>
              </a:rPr>
              <a:t> </a:t>
            </a:r>
            <a:r>
              <a:rPr sz="1400" spc="-20" dirty="0">
                <a:solidFill>
                  <a:srgbClr val="073D86"/>
                </a:solidFill>
                <a:latin typeface="Candara"/>
                <a:cs typeface="Candara"/>
              </a:rPr>
              <a:t>2021-</a:t>
            </a:r>
            <a:endParaRPr sz="1400" dirty="0">
              <a:latin typeface="Candara"/>
              <a:cs typeface="Candara"/>
            </a:endParaRPr>
          </a:p>
          <a:p>
            <a:pPr marL="286385">
              <a:lnSpc>
                <a:spcPct val="100000"/>
              </a:lnSpc>
            </a:pPr>
            <a:r>
              <a:rPr sz="1400" spc="-10" dirty="0">
                <a:solidFill>
                  <a:srgbClr val="073D86"/>
                </a:solidFill>
                <a:latin typeface="Candara"/>
                <a:cs typeface="Candara"/>
              </a:rPr>
              <a:t>CONTINUES</a:t>
            </a:r>
            <a:endParaRPr sz="1400" dirty="0">
              <a:latin typeface="Candara"/>
              <a:cs typeface="Candara"/>
            </a:endParaRPr>
          </a:p>
          <a:p>
            <a:pPr>
              <a:lnSpc>
                <a:spcPct val="100000"/>
              </a:lnSpc>
              <a:spcBef>
                <a:spcPts val="330"/>
              </a:spcBef>
            </a:pPr>
            <a:endParaRPr sz="1400" dirty="0">
              <a:latin typeface="Candara"/>
              <a:cs typeface="Candara"/>
            </a:endParaRPr>
          </a:p>
          <a:p>
            <a:pPr marL="177165">
              <a:lnSpc>
                <a:spcPct val="100000"/>
              </a:lnSpc>
            </a:pPr>
            <a:r>
              <a:rPr sz="1400" b="1" dirty="0">
                <a:solidFill>
                  <a:srgbClr val="FF0000"/>
                </a:solidFill>
                <a:latin typeface="Candara"/>
                <a:cs typeface="Candara"/>
              </a:rPr>
              <a:t>PROJECT</a:t>
            </a:r>
            <a:r>
              <a:rPr sz="1400" b="1" spc="-20" dirty="0">
                <a:solidFill>
                  <a:srgbClr val="FF0000"/>
                </a:solidFill>
                <a:latin typeface="Candara"/>
                <a:cs typeface="Candara"/>
              </a:rPr>
              <a:t> SCOPE</a:t>
            </a:r>
            <a:endParaRPr lang="en-US" sz="1400" b="1" spc="-20" dirty="0">
              <a:solidFill>
                <a:srgbClr val="FF0000"/>
              </a:solidFill>
              <a:latin typeface="Candara"/>
              <a:cs typeface="Candara"/>
            </a:endParaRPr>
          </a:p>
          <a:p>
            <a:pPr marL="177165">
              <a:lnSpc>
                <a:spcPct val="100000"/>
              </a:lnSpc>
            </a:pPr>
            <a:endParaRPr sz="1400" dirty="0">
              <a:latin typeface="Candara"/>
              <a:cs typeface="Candara"/>
            </a:endParaRPr>
          </a:p>
          <a:p>
            <a:pPr marL="286385" indent="-273685">
              <a:lnSpc>
                <a:spcPct val="100000"/>
              </a:lnSpc>
              <a:spcBef>
                <a:spcPts val="360"/>
              </a:spcBef>
              <a:buClr>
                <a:srgbClr val="30B6FC"/>
              </a:buClr>
              <a:buFont typeface="Symbol"/>
              <a:buChar char=""/>
              <a:tabLst>
                <a:tab pos="286385" algn="l"/>
              </a:tabLst>
            </a:pPr>
            <a:r>
              <a:rPr lang="en-US" sz="1400" dirty="0">
                <a:solidFill>
                  <a:srgbClr val="073D86"/>
                </a:solidFill>
                <a:latin typeface="Candara"/>
                <a:cs typeface="Candara"/>
              </a:rPr>
              <a:t>BUSDUCK TRACKING SYSTEM INSTALLATION</a:t>
            </a:r>
            <a:endParaRPr sz="1400" dirty="0">
              <a:latin typeface="Candara"/>
              <a:cs typeface="Candara"/>
            </a:endParaRPr>
          </a:p>
          <a:p>
            <a:pPr marL="286385" marR="825500" indent="-274320">
              <a:lnSpc>
                <a:spcPct val="100000"/>
              </a:lnSpc>
              <a:spcBef>
                <a:spcPts val="360"/>
              </a:spcBef>
              <a:buClr>
                <a:srgbClr val="30B6FC"/>
              </a:buClr>
              <a:buFont typeface="Symbol"/>
              <a:buChar char=""/>
              <a:tabLst>
                <a:tab pos="286385" algn="l"/>
              </a:tabLst>
            </a:pPr>
            <a:r>
              <a:rPr lang="en-US" sz="1400" spc="-10" dirty="0">
                <a:solidFill>
                  <a:srgbClr val="073D86"/>
                </a:solidFill>
                <a:latin typeface="Candara"/>
                <a:cs typeface="Candara"/>
              </a:rPr>
              <a:t>JET-FAN AUTOMATION SYSTEM</a:t>
            </a:r>
            <a:endParaRPr sz="1400" dirty="0">
              <a:latin typeface="Candara"/>
              <a:cs typeface="Candara"/>
            </a:endParaRPr>
          </a:p>
          <a:p>
            <a:pPr marL="286385" marR="5080" indent="-274320">
              <a:lnSpc>
                <a:spcPct val="100000"/>
              </a:lnSpc>
              <a:spcBef>
                <a:spcPts val="360"/>
              </a:spcBef>
              <a:buClr>
                <a:srgbClr val="30B6FC"/>
              </a:buClr>
              <a:buFont typeface="Symbol"/>
              <a:buChar char=""/>
              <a:tabLst>
                <a:tab pos="286385" algn="l"/>
              </a:tabLst>
            </a:pPr>
            <a:r>
              <a:rPr lang="en-US" sz="1400" dirty="0">
                <a:solidFill>
                  <a:srgbClr val="073D86"/>
                </a:solidFill>
                <a:latin typeface="Candara"/>
                <a:cs typeface="Candara"/>
              </a:rPr>
              <a:t>CO ALARM SYSTEM </a:t>
            </a:r>
            <a:endParaRPr sz="1400" dirty="0">
              <a:latin typeface="Candara"/>
              <a:cs typeface="Candara"/>
            </a:endParaRPr>
          </a:p>
          <a:p>
            <a:pPr marL="286385" indent="-273685">
              <a:lnSpc>
                <a:spcPct val="100000"/>
              </a:lnSpc>
              <a:spcBef>
                <a:spcPts val="365"/>
              </a:spcBef>
              <a:buClr>
                <a:srgbClr val="30B6FC"/>
              </a:buClr>
              <a:buFont typeface="Symbol"/>
              <a:buChar char=""/>
              <a:tabLst>
                <a:tab pos="286385" algn="l"/>
              </a:tabLst>
            </a:pPr>
            <a:r>
              <a:rPr sz="1400" dirty="0">
                <a:solidFill>
                  <a:srgbClr val="073D86"/>
                </a:solidFill>
                <a:latin typeface="Candara"/>
                <a:cs typeface="Candara"/>
              </a:rPr>
              <a:t>FIRE</a:t>
            </a:r>
            <a:r>
              <a:rPr sz="1400" spc="-35" dirty="0">
                <a:solidFill>
                  <a:srgbClr val="073D86"/>
                </a:solidFill>
                <a:latin typeface="Candara"/>
                <a:cs typeface="Candara"/>
              </a:rPr>
              <a:t> </a:t>
            </a:r>
            <a:r>
              <a:rPr sz="1400" dirty="0">
                <a:solidFill>
                  <a:srgbClr val="073D86"/>
                </a:solidFill>
                <a:latin typeface="Candara"/>
                <a:cs typeface="Candara"/>
              </a:rPr>
              <a:t>ALARM</a:t>
            </a:r>
            <a:r>
              <a:rPr sz="1400" spc="-25" dirty="0">
                <a:solidFill>
                  <a:srgbClr val="073D86"/>
                </a:solidFill>
                <a:latin typeface="Candara"/>
                <a:cs typeface="Candara"/>
              </a:rPr>
              <a:t> </a:t>
            </a:r>
            <a:r>
              <a:rPr sz="1400" spc="-10" dirty="0">
                <a:solidFill>
                  <a:srgbClr val="073D86"/>
                </a:solidFill>
                <a:latin typeface="Candara"/>
                <a:cs typeface="Candara"/>
              </a:rPr>
              <a:t>SYSTEM,</a:t>
            </a:r>
            <a:endParaRPr sz="1400" dirty="0">
              <a:latin typeface="Candara"/>
              <a:cs typeface="Candara"/>
            </a:endParaRPr>
          </a:p>
        </p:txBody>
      </p:sp>
      <p:sp>
        <p:nvSpPr>
          <p:cNvPr id="8" name="Footer Placeholder 1">
            <a:extLst>
              <a:ext uri="{FF2B5EF4-FFF2-40B4-BE49-F238E27FC236}">
                <a16:creationId xmlns:a16="http://schemas.microsoft.com/office/drawing/2014/main" id="{C9D83C53-A168-8115-4AE0-57EAC78C053A}"/>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39435232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F8BE600-C154-ADB0-4BD1-93A6E1B3DB2C}"/>
              </a:ext>
            </a:extLst>
          </p:cNvPr>
          <p:cNvSpPr>
            <a:spLocks noGrp="1"/>
          </p:cNvSpPr>
          <p:nvPr>
            <p:ph type="title"/>
          </p:nvPr>
        </p:nvSpPr>
        <p:spPr>
          <a:xfrm>
            <a:off x="471488" y="527405"/>
            <a:ext cx="5915025" cy="1132700"/>
          </a:xfrm>
        </p:spPr>
        <p:txBody>
          <a:bodyPr>
            <a:normAutofit/>
          </a:bodyPr>
          <a:lstStyle/>
          <a:p>
            <a:r>
              <a:rPr lang="en-US" sz="4400" b="1" dirty="0">
                <a:solidFill>
                  <a:srgbClr val="FF9933"/>
                </a:solidFill>
                <a:latin typeface="Candara"/>
              </a:rPr>
              <a:t>            MASIF VILLA</a:t>
            </a:r>
            <a:endParaRPr lang="en-US" sz="4400" b="1" dirty="0">
              <a:solidFill>
                <a:schemeClr val="accent4">
                  <a:lumMod val="60000"/>
                  <a:lumOff val="40000"/>
                </a:schemeClr>
              </a:solidFill>
              <a:latin typeface="Candara Light" panose="020E0502030303020204" pitchFamily="34" charset="0"/>
            </a:endParaRPr>
          </a:p>
        </p:txBody>
      </p:sp>
      <p:grpSp>
        <p:nvGrpSpPr>
          <p:cNvPr id="5" name="object 4">
            <a:extLst>
              <a:ext uri="{FF2B5EF4-FFF2-40B4-BE49-F238E27FC236}">
                <a16:creationId xmlns:a16="http://schemas.microsoft.com/office/drawing/2014/main" id="{8B56A8EA-DEE0-FE3B-3A40-36D355D133E1}"/>
              </a:ext>
            </a:extLst>
          </p:cNvPr>
          <p:cNvGrpSpPr/>
          <p:nvPr/>
        </p:nvGrpSpPr>
        <p:grpSpPr>
          <a:xfrm>
            <a:off x="366712" y="1660105"/>
            <a:ext cx="6019800" cy="3607308"/>
            <a:chOff x="2895600" y="2660904"/>
            <a:chExt cx="6019800" cy="3607308"/>
          </a:xfrm>
        </p:grpSpPr>
        <p:pic>
          <p:nvPicPr>
            <p:cNvPr id="6" name="object 5">
              <a:extLst>
                <a:ext uri="{FF2B5EF4-FFF2-40B4-BE49-F238E27FC236}">
                  <a16:creationId xmlns:a16="http://schemas.microsoft.com/office/drawing/2014/main" id="{F5EBB70D-499C-C670-C948-93D525566C0C}"/>
                </a:ext>
              </a:extLst>
            </p:cNvPr>
            <p:cNvPicPr/>
            <p:nvPr/>
          </p:nvPicPr>
          <p:blipFill>
            <a:blip r:embed="rId2" cstate="print"/>
            <a:stretch>
              <a:fillRect/>
            </a:stretch>
          </p:blipFill>
          <p:spPr>
            <a:xfrm>
              <a:off x="2895600" y="2660904"/>
              <a:ext cx="6019800" cy="1804416"/>
            </a:xfrm>
            <a:prstGeom prst="rect">
              <a:avLst/>
            </a:prstGeom>
          </p:spPr>
        </p:pic>
        <p:pic>
          <p:nvPicPr>
            <p:cNvPr id="7" name="object 6">
              <a:extLst>
                <a:ext uri="{FF2B5EF4-FFF2-40B4-BE49-F238E27FC236}">
                  <a16:creationId xmlns:a16="http://schemas.microsoft.com/office/drawing/2014/main" id="{39B3C18D-45F6-14E8-EF55-49812D637C1D}"/>
                </a:ext>
              </a:extLst>
            </p:cNvPr>
            <p:cNvPicPr/>
            <p:nvPr/>
          </p:nvPicPr>
          <p:blipFill>
            <a:blip r:embed="rId3" cstate="print"/>
            <a:stretch>
              <a:fillRect/>
            </a:stretch>
          </p:blipFill>
          <p:spPr>
            <a:xfrm>
              <a:off x="5943600" y="4453127"/>
              <a:ext cx="2971800" cy="1798320"/>
            </a:xfrm>
            <a:prstGeom prst="rect">
              <a:avLst/>
            </a:prstGeom>
          </p:spPr>
        </p:pic>
        <p:pic>
          <p:nvPicPr>
            <p:cNvPr id="8" name="object 7">
              <a:extLst>
                <a:ext uri="{FF2B5EF4-FFF2-40B4-BE49-F238E27FC236}">
                  <a16:creationId xmlns:a16="http://schemas.microsoft.com/office/drawing/2014/main" id="{8431ECC7-246B-14D5-F74E-E3C6B70943AB}"/>
                </a:ext>
              </a:extLst>
            </p:cNvPr>
            <p:cNvPicPr/>
            <p:nvPr/>
          </p:nvPicPr>
          <p:blipFill>
            <a:blip r:embed="rId4" cstate="print"/>
            <a:stretch>
              <a:fillRect/>
            </a:stretch>
          </p:blipFill>
          <p:spPr>
            <a:xfrm>
              <a:off x="2895600" y="4459224"/>
              <a:ext cx="3048000" cy="1808988"/>
            </a:xfrm>
            <a:prstGeom prst="rect">
              <a:avLst/>
            </a:prstGeom>
          </p:spPr>
        </p:pic>
      </p:grpSp>
      <p:sp>
        <p:nvSpPr>
          <p:cNvPr id="9" name="object 2">
            <a:extLst>
              <a:ext uri="{FF2B5EF4-FFF2-40B4-BE49-F238E27FC236}">
                <a16:creationId xmlns:a16="http://schemas.microsoft.com/office/drawing/2014/main" id="{27BCF961-C703-FD49-22A4-1FE46AB17C56}"/>
              </a:ext>
            </a:extLst>
          </p:cNvPr>
          <p:cNvSpPr txBox="1"/>
          <p:nvPr/>
        </p:nvSpPr>
        <p:spPr>
          <a:xfrm>
            <a:off x="366712" y="5721962"/>
            <a:ext cx="4600385" cy="3313086"/>
          </a:xfrm>
          <a:prstGeom prst="rect">
            <a:avLst/>
          </a:prstGeom>
        </p:spPr>
        <p:txBody>
          <a:bodyPr vert="horz" wrap="square" lIns="0" tIns="88265" rIns="0" bIns="0" rtlCol="0">
            <a:spAutoFit/>
          </a:bodyPr>
          <a:lstStyle/>
          <a:p>
            <a:pPr marR="1070610">
              <a:lnSpc>
                <a:spcPct val="100000"/>
              </a:lnSpc>
              <a:spcBef>
                <a:spcPts val="695"/>
              </a:spcBef>
            </a:pPr>
            <a:r>
              <a:rPr sz="1400" b="1" dirty="0">
                <a:solidFill>
                  <a:srgbClr val="FF0000"/>
                </a:solidFill>
                <a:latin typeface="Candara"/>
                <a:cs typeface="Candara"/>
              </a:rPr>
              <a:t>PROJECT</a:t>
            </a:r>
            <a:r>
              <a:rPr sz="1400" b="1" spc="-25" dirty="0">
                <a:solidFill>
                  <a:srgbClr val="FF0000"/>
                </a:solidFill>
                <a:latin typeface="Candara"/>
                <a:cs typeface="Candara"/>
              </a:rPr>
              <a:t> </a:t>
            </a:r>
            <a:r>
              <a:rPr sz="1400" b="1" spc="-20" dirty="0">
                <a:solidFill>
                  <a:srgbClr val="FF0000"/>
                </a:solidFill>
                <a:latin typeface="Candara"/>
                <a:cs typeface="Candara"/>
              </a:rPr>
              <a:t>INFO</a:t>
            </a:r>
            <a:endParaRPr sz="1400" dirty="0">
              <a:latin typeface="Candara"/>
              <a:cs typeface="Candara"/>
            </a:endParaRPr>
          </a:p>
          <a:p>
            <a:pPr marL="286385" indent="-273685">
              <a:lnSpc>
                <a:spcPct val="100000"/>
              </a:lnSpc>
              <a:spcBef>
                <a:spcPts val="600"/>
              </a:spcBef>
              <a:buClr>
                <a:srgbClr val="30B6FC"/>
              </a:buClr>
              <a:buFont typeface="Symbol"/>
              <a:buChar char=""/>
              <a:tabLst>
                <a:tab pos="286385" algn="l"/>
              </a:tabLst>
            </a:pPr>
            <a:r>
              <a:rPr sz="1400" dirty="0">
                <a:solidFill>
                  <a:srgbClr val="073D86"/>
                </a:solidFill>
                <a:latin typeface="Candara"/>
                <a:cs typeface="Candara"/>
              </a:rPr>
              <a:t>EPC:</a:t>
            </a:r>
            <a:r>
              <a:rPr sz="1400" spc="-30" dirty="0">
                <a:solidFill>
                  <a:srgbClr val="073D86"/>
                </a:solidFill>
                <a:latin typeface="Candara"/>
                <a:cs typeface="Candara"/>
              </a:rPr>
              <a:t> </a:t>
            </a:r>
            <a:r>
              <a:rPr sz="1400" dirty="0">
                <a:solidFill>
                  <a:srgbClr val="073D86"/>
                </a:solidFill>
                <a:latin typeface="Candara"/>
                <a:cs typeface="Candara"/>
              </a:rPr>
              <a:t>BC</a:t>
            </a:r>
            <a:r>
              <a:rPr sz="1400" spc="-15" dirty="0">
                <a:solidFill>
                  <a:srgbClr val="073D86"/>
                </a:solidFill>
                <a:latin typeface="Candara"/>
                <a:cs typeface="Candara"/>
              </a:rPr>
              <a:t> </a:t>
            </a:r>
            <a:r>
              <a:rPr sz="1400" spc="-10" dirty="0">
                <a:solidFill>
                  <a:srgbClr val="073D86"/>
                </a:solidFill>
                <a:latin typeface="Candara"/>
                <a:cs typeface="Candara"/>
              </a:rPr>
              <a:t>GROUP</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dirty="0">
                <a:solidFill>
                  <a:srgbClr val="073D86"/>
                </a:solidFill>
                <a:latin typeface="Candara"/>
                <a:cs typeface="Candara"/>
              </a:rPr>
              <a:t>EXECUTION:</a:t>
            </a:r>
            <a:r>
              <a:rPr sz="1400" spc="-35" dirty="0">
                <a:solidFill>
                  <a:srgbClr val="073D86"/>
                </a:solidFill>
                <a:latin typeface="Candara"/>
                <a:cs typeface="Candara"/>
              </a:rPr>
              <a:t> </a:t>
            </a:r>
            <a:r>
              <a:rPr sz="1400" spc="-20" dirty="0">
                <a:solidFill>
                  <a:srgbClr val="073D86"/>
                </a:solidFill>
                <a:latin typeface="Candara"/>
                <a:cs typeface="Candara"/>
              </a:rPr>
              <a:t>2018-2020</a:t>
            </a:r>
            <a:endParaRPr sz="1400" dirty="0">
              <a:latin typeface="Candara"/>
              <a:cs typeface="Candara"/>
            </a:endParaRPr>
          </a:p>
          <a:p>
            <a:pPr>
              <a:lnSpc>
                <a:spcPct val="100000"/>
              </a:lnSpc>
              <a:spcBef>
                <a:spcPts val="310"/>
              </a:spcBef>
              <a:buClr>
                <a:srgbClr val="30B6FC"/>
              </a:buClr>
              <a:buFont typeface="Symbol"/>
              <a:buChar char=""/>
            </a:pPr>
            <a:endParaRPr sz="1400" dirty="0">
              <a:latin typeface="Candara"/>
              <a:cs typeface="Candara"/>
            </a:endParaRPr>
          </a:p>
          <a:p>
            <a:pPr marR="1056640">
              <a:lnSpc>
                <a:spcPct val="100000"/>
              </a:lnSpc>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10" dirty="0">
                <a:solidFill>
                  <a:srgbClr val="FF0000"/>
                </a:solidFill>
                <a:latin typeface="Candara"/>
                <a:cs typeface="Candara"/>
              </a:rPr>
              <a:t>SCOPE</a:t>
            </a:r>
            <a:endParaRPr sz="1400" dirty="0">
              <a:latin typeface="Candara"/>
              <a:cs typeface="Candara"/>
            </a:endParaRPr>
          </a:p>
          <a:p>
            <a:pPr>
              <a:lnSpc>
                <a:spcPct val="100000"/>
              </a:lnSpc>
              <a:spcBef>
                <a:spcPts val="640"/>
              </a:spcBef>
            </a:pPr>
            <a:endParaRPr sz="1400" dirty="0">
              <a:latin typeface="Candara"/>
              <a:cs typeface="Candara"/>
            </a:endParaRPr>
          </a:p>
          <a:p>
            <a:pPr marL="287020" marR="187325" indent="-274320">
              <a:lnSpc>
                <a:spcPct val="100000"/>
              </a:lnSpc>
              <a:buClr>
                <a:srgbClr val="30B6FC"/>
              </a:buClr>
              <a:buFont typeface="Symbol"/>
              <a:buChar char=""/>
              <a:tabLst>
                <a:tab pos="287020" algn="l"/>
              </a:tabLst>
            </a:pPr>
            <a:r>
              <a:rPr sz="1400" dirty="0">
                <a:solidFill>
                  <a:srgbClr val="073D86"/>
                </a:solidFill>
                <a:latin typeface="Candara"/>
                <a:cs typeface="Candara"/>
              </a:rPr>
              <a:t>LV</a:t>
            </a:r>
            <a:r>
              <a:rPr sz="1400" spc="-30" dirty="0">
                <a:solidFill>
                  <a:srgbClr val="073D86"/>
                </a:solidFill>
                <a:latin typeface="Candara"/>
                <a:cs typeface="Candara"/>
              </a:rPr>
              <a:t> </a:t>
            </a:r>
            <a:r>
              <a:rPr sz="1400" spc="-10" dirty="0">
                <a:solidFill>
                  <a:srgbClr val="073D86"/>
                </a:solidFill>
                <a:latin typeface="Candara"/>
                <a:cs typeface="Candara"/>
              </a:rPr>
              <a:t>ELECTRICAL</a:t>
            </a:r>
            <a:r>
              <a:rPr sz="1400" spc="-25" dirty="0">
                <a:solidFill>
                  <a:srgbClr val="073D86"/>
                </a:solidFill>
                <a:latin typeface="Candara"/>
                <a:cs typeface="Candara"/>
              </a:rPr>
              <a:t> </a:t>
            </a:r>
            <a:r>
              <a:rPr sz="1400" dirty="0">
                <a:solidFill>
                  <a:srgbClr val="073D86"/>
                </a:solidFill>
                <a:latin typeface="Candara"/>
                <a:cs typeface="Candara"/>
              </a:rPr>
              <a:t>BOARDS</a:t>
            </a:r>
            <a:r>
              <a:rPr sz="1400" spc="-20" dirty="0">
                <a:solidFill>
                  <a:srgbClr val="073D86"/>
                </a:solidFill>
                <a:latin typeface="Candara"/>
                <a:cs typeface="Candara"/>
              </a:rPr>
              <a:t> </a:t>
            </a:r>
            <a:r>
              <a:rPr sz="1400" spc="-50" dirty="0">
                <a:solidFill>
                  <a:srgbClr val="073D86"/>
                </a:solidFill>
                <a:latin typeface="Candara"/>
                <a:cs typeface="Candara"/>
              </a:rPr>
              <a:t>&amp; </a:t>
            </a:r>
            <a:r>
              <a:rPr sz="1400" spc="-10" dirty="0">
                <a:solidFill>
                  <a:srgbClr val="073D86"/>
                </a:solidFill>
                <a:latin typeface="Candara"/>
                <a:cs typeface="Candara"/>
              </a:rPr>
              <a:t>EQUIPMENTS</a:t>
            </a:r>
            <a:r>
              <a:rPr sz="1400" spc="5" dirty="0">
                <a:solidFill>
                  <a:srgbClr val="073D86"/>
                </a:solidFill>
                <a:latin typeface="Candara"/>
                <a:cs typeface="Candara"/>
              </a:rPr>
              <a:t> </a:t>
            </a:r>
            <a:r>
              <a:rPr sz="1400" spc="-20" dirty="0">
                <a:solidFill>
                  <a:srgbClr val="073D86"/>
                </a:solidFill>
                <a:latin typeface="Candara"/>
                <a:cs typeface="Candara"/>
              </a:rPr>
              <a:t>(GE)</a:t>
            </a:r>
            <a:endParaRPr sz="1400" dirty="0">
              <a:latin typeface="Candara"/>
              <a:cs typeface="Candara"/>
            </a:endParaRPr>
          </a:p>
          <a:p>
            <a:pPr marL="287020" marR="771525" indent="-274320">
              <a:lnSpc>
                <a:spcPct val="100000"/>
              </a:lnSpc>
              <a:spcBef>
                <a:spcPts val="340"/>
              </a:spcBef>
              <a:buClr>
                <a:srgbClr val="30B6FC"/>
              </a:buClr>
              <a:buFont typeface="Symbol"/>
              <a:buChar char=""/>
              <a:tabLst>
                <a:tab pos="287020" algn="l"/>
              </a:tabLst>
            </a:pPr>
            <a:r>
              <a:rPr sz="1400" spc="-10" dirty="0">
                <a:solidFill>
                  <a:srgbClr val="073D86"/>
                </a:solidFill>
                <a:latin typeface="Candara"/>
                <a:cs typeface="Candara"/>
              </a:rPr>
              <a:t>ELECTRICAL INFRASTRUCTURE</a:t>
            </a:r>
            <a:endParaRPr sz="1400" dirty="0">
              <a:latin typeface="Candara"/>
              <a:cs typeface="Candara"/>
            </a:endParaRPr>
          </a:p>
          <a:p>
            <a:pPr marL="287020" marR="5080" indent="-274320">
              <a:lnSpc>
                <a:spcPct val="100000"/>
              </a:lnSpc>
              <a:spcBef>
                <a:spcPts val="335"/>
              </a:spcBef>
              <a:buClr>
                <a:srgbClr val="30B6FC"/>
              </a:buClr>
              <a:buFont typeface="Symbol"/>
              <a:buChar char=""/>
              <a:tabLst>
                <a:tab pos="287020" algn="l"/>
              </a:tabLst>
            </a:pPr>
            <a:r>
              <a:rPr sz="1400" dirty="0">
                <a:solidFill>
                  <a:srgbClr val="073D86"/>
                </a:solidFill>
                <a:latin typeface="Candara"/>
                <a:cs typeface="Candara"/>
              </a:rPr>
              <a:t>MANPOWER,</a:t>
            </a:r>
            <a:r>
              <a:rPr sz="1400" spc="-65" dirty="0">
                <a:solidFill>
                  <a:srgbClr val="073D86"/>
                </a:solidFill>
                <a:latin typeface="Candara"/>
                <a:cs typeface="Candara"/>
              </a:rPr>
              <a:t> </a:t>
            </a:r>
            <a:r>
              <a:rPr sz="1400" spc="-10" dirty="0">
                <a:solidFill>
                  <a:srgbClr val="073D86"/>
                </a:solidFill>
                <a:latin typeface="Candara"/>
                <a:cs typeface="Candara"/>
              </a:rPr>
              <a:t>INSTALLATION </a:t>
            </a:r>
            <a:r>
              <a:rPr sz="1400" dirty="0">
                <a:solidFill>
                  <a:srgbClr val="073D86"/>
                </a:solidFill>
                <a:latin typeface="Candara"/>
                <a:cs typeface="Candara"/>
              </a:rPr>
              <a:t>AND</a:t>
            </a:r>
            <a:r>
              <a:rPr sz="1400" spc="-20" dirty="0">
                <a:solidFill>
                  <a:srgbClr val="073D86"/>
                </a:solidFill>
                <a:latin typeface="Candara"/>
                <a:cs typeface="Candara"/>
              </a:rPr>
              <a:t> </a:t>
            </a:r>
            <a:r>
              <a:rPr sz="1400" spc="-10" dirty="0">
                <a:solidFill>
                  <a:srgbClr val="073D86"/>
                </a:solidFill>
                <a:latin typeface="Candara"/>
                <a:cs typeface="Candara"/>
              </a:rPr>
              <a:t>COMMISSIONING</a:t>
            </a:r>
            <a:endParaRPr sz="1400" dirty="0">
              <a:latin typeface="Candara"/>
              <a:cs typeface="Candara"/>
            </a:endParaRPr>
          </a:p>
          <a:p>
            <a:pPr marL="286385" indent="-273685">
              <a:lnSpc>
                <a:spcPct val="100000"/>
              </a:lnSpc>
              <a:spcBef>
                <a:spcPts val="340"/>
              </a:spcBef>
              <a:buClr>
                <a:srgbClr val="30B6FC"/>
              </a:buClr>
              <a:buFont typeface="Symbol"/>
              <a:buChar char=""/>
              <a:tabLst>
                <a:tab pos="286385" algn="l"/>
              </a:tabLst>
            </a:pPr>
            <a:r>
              <a:rPr sz="1400" dirty="0">
                <a:solidFill>
                  <a:srgbClr val="073D86"/>
                </a:solidFill>
                <a:latin typeface="Candara"/>
                <a:cs typeface="Candara"/>
              </a:rPr>
              <a:t>CCTV,</a:t>
            </a:r>
            <a:r>
              <a:rPr sz="1400" spc="-30" dirty="0">
                <a:solidFill>
                  <a:srgbClr val="073D86"/>
                </a:solidFill>
                <a:latin typeface="Candara"/>
                <a:cs typeface="Candara"/>
              </a:rPr>
              <a:t> </a:t>
            </a:r>
            <a:r>
              <a:rPr sz="1400" dirty="0">
                <a:solidFill>
                  <a:srgbClr val="073D86"/>
                </a:solidFill>
                <a:latin typeface="Candara"/>
                <a:cs typeface="Candara"/>
              </a:rPr>
              <a:t>TV,</a:t>
            </a:r>
            <a:r>
              <a:rPr sz="1400" spc="-35" dirty="0">
                <a:solidFill>
                  <a:srgbClr val="073D86"/>
                </a:solidFill>
                <a:latin typeface="Candara"/>
                <a:cs typeface="Candara"/>
              </a:rPr>
              <a:t> </a:t>
            </a:r>
            <a:r>
              <a:rPr sz="1400" spc="-10" dirty="0">
                <a:solidFill>
                  <a:srgbClr val="073D86"/>
                </a:solidFill>
                <a:latin typeface="Candara"/>
                <a:cs typeface="Candara"/>
              </a:rPr>
              <a:t>INTERCOM</a:t>
            </a:r>
            <a:endParaRPr sz="1400" dirty="0">
              <a:latin typeface="Candara"/>
              <a:cs typeface="Candara"/>
            </a:endParaRPr>
          </a:p>
          <a:p>
            <a:pPr marL="287020">
              <a:lnSpc>
                <a:spcPct val="100000"/>
              </a:lnSpc>
            </a:pPr>
            <a:r>
              <a:rPr sz="1400" spc="-10" dirty="0">
                <a:solidFill>
                  <a:srgbClr val="073D86"/>
                </a:solidFill>
                <a:latin typeface="Candara"/>
                <a:cs typeface="Candara"/>
              </a:rPr>
              <a:t>SYSTEM</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spc="-10" dirty="0">
                <a:solidFill>
                  <a:srgbClr val="073D86"/>
                </a:solidFill>
                <a:latin typeface="Candara"/>
                <a:cs typeface="Candara"/>
              </a:rPr>
              <a:t>SMARTHOME</a:t>
            </a:r>
            <a:endParaRPr lang="en-US" sz="1400" spc="-10" dirty="0">
              <a:solidFill>
                <a:srgbClr val="073D86"/>
              </a:solidFill>
              <a:latin typeface="Candara"/>
              <a:cs typeface="Candara"/>
            </a:endParaRPr>
          </a:p>
          <a:p>
            <a:pPr marL="286385" indent="-273685">
              <a:lnSpc>
                <a:spcPct val="100000"/>
              </a:lnSpc>
              <a:spcBef>
                <a:spcPts val="335"/>
              </a:spcBef>
              <a:buClr>
                <a:srgbClr val="30B6FC"/>
              </a:buClr>
              <a:buFont typeface="Symbol"/>
              <a:buChar char=""/>
              <a:tabLst>
                <a:tab pos="286385" algn="l"/>
              </a:tabLst>
            </a:pPr>
            <a:r>
              <a:rPr lang="en-US" sz="1400" spc="-10" dirty="0">
                <a:solidFill>
                  <a:srgbClr val="073D86"/>
                </a:solidFill>
                <a:latin typeface="Candara"/>
                <a:cs typeface="Candara"/>
              </a:rPr>
              <a:t>DALI SYSTEM</a:t>
            </a:r>
            <a:endParaRPr sz="1400" dirty="0">
              <a:latin typeface="Candara"/>
              <a:cs typeface="Candara"/>
            </a:endParaRPr>
          </a:p>
        </p:txBody>
      </p:sp>
      <p:sp>
        <p:nvSpPr>
          <p:cNvPr id="11" name="Footer Placeholder 1">
            <a:extLst>
              <a:ext uri="{FF2B5EF4-FFF2-40B4-BE49-F238E27FC236}">
                <a16:creationId xmlns:a16="http://schemas.microsoft.com/office/drawing/2014/main" id="{6A06F25C-5E81-2CFA-B71C-1F2487F3946F}"/>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41710515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83C0FAC-B62B-374A-434D-D96229F3B3FC}"/>
              </a:ext>
            </a:extLst>
          </p:cNvPr>
          <p:cNvSpPr>
            <a:spLocks noGrp="1"/>
          </p:cNvSpPr>
          <p:nvPr>
            <p:ph type="title"/>
          </p:nvPr>
        </p:nvSpPr>
        <p:spPr>
          <a:xfrm>
            <a:off x="294258" y="0"/>
            <a:ext cx="5915025" cy="1914702"/>
          </a:xfrm>
        </p:spPr>
        <p:txBody>
          <a:bodyPr>
            <a:normAutofit/>
          </a:bodyPr>
          <a:lstStyle/>
          <a:p>
            <a:r>
              <a:rPr lang="en-US" sz="4400" b="1" dirty="0">
                <a:solidFill>
                  <a:srgbClr val="FF9933"/>
                </a:solidFill>
                <a:latin typeface="Candara"/>
              </a:rPr>
              <a:t>            ERBIL FARM</a:t>
            </a:r>
            <a:endParaRPr lang="en-US" sz="4400" b="1" dirty="0">
              <a:solidFill>
                <a:schemeClr val="accent4">
                  <a:lumMod val="60000"/>
                  <a:lumOff val="40000"/>
                </a:schemeClr>
              </a:solidFill>
              <a:latin typeface="Candara Light" panose="020E0502030303020204" pitchFamily="34" charset="0"/>
            </a:endParaRPr>
          </a:p>
        </p:txBody>
      </p:sp>
      <p:grpSp>
        <p:nvGrpSpPr>
          <p:cNvPr id="5" name="object 4">
            <a:extLst>
              <a:ext uri="{FF2B5EF4-FFF2-40B4-BE49-F238E27FC236}">
                <a16:creationId xmlns:a16="http://schemas.microsoft.com/office/drawing/2014/main" id="{59ABAB3B-8D70-A935-A01C-19F9F1597618}"/>
              </a:ext>
            </a:extLst>
          </p:cNvPr>
          <p:cNvGrpSpPr/>
          <p:nvPr/>
        </p:nvGrpSpPr>
        <p:grpSpPr>
          <a:xfrm>
            <a:off x="471487" y="2442107"/>
            <a:ext cx="5915025" cy="3505200"/>
            <a:chOff x="2514600" y="2590800"/>
            <a:chExt cx="6400800" cy="3505200"/>
          </a:xfrm>
        </p:grpSpPr>
        <p:pic>
          <p:nvPicPr>
            <p:cNvPr id="6" name="object 5">
              <a:extLst>
                <a:ext uri="{FF2B5EF4-FFF2-40B4-BE49-F238E27FC236}">
                  <a16:creationId xmlns:a16="http://schemas.microsoft.com/office/drawing/2014/main" id="{000155D7-1A4D-FBA4-EE75-0166FC2097AC}"/>
                </a:ext>
              </a:extLst>
            </p:cNvPr>
            <p:cNvPicPr/>
            <p:nvPr/>
          </p:nvPicPr>
          <p:blipFill>
            <a:blip r:embed="rId2" cstate="print"/>
            <a:stretch>
              <a:fillRect/>
            </a:stretch>
          </p:blipFill>
          <p:spPr>
            <a:xfrm>
              <a:off x="2514600" y="2590800"/>
              <a:ext cx="6400800" cy="1752600"/>
            </a:xfrm>
            <a:prstGeom prst="rect">
              <a:avLst/>
            </a:prstGeom>
          </p:spPr>
        </p:pic>
        <p:pic>
          <p:nvPicPr>
            <p:cNvPr id="7" name="object 6">
              <a:extLst>
                <a:ext uri="{FF2B5EF4-FFF2-40B4-BE49-F238E27FC236}">
                  <a16:creationId xmlns:a16="http://schemas.microsoft.com/office/drawing/2014/main" id="{08F461BB-5E2E-B3CA-006D-CA61C8D007B3}"/>
                </a:ext>
              </a:extLst>
            </p:cNvPr>
            <p:cNvPicPr/>
            <p:nvPr/>
          </p:nvPicPr>
          <p:blipFill>
            <a:blip r:embed="rId3" cstate="print"/>
            <a:stretch>
              <a:fillRect/>
            </a:stretch>
          </p:blipFill>
          <p:spPr>
            <a:xfrm>
              <a:off x="2514600" y="4343400"/>
              <a:ext cx="6400800" cy="1752600"/>
            </a:xfrm>
            <a:prstGeom prst="rect">
              <a:avLst/>
            </a:prstGeom>
          </p:spPr>
        </p:pic>
      </p:grpSp>
      <p:sp>
        <p:nvSpPr>
          <p:cNvPr id="8" name="object 2">
            <a:extLst>
              <a:ext uri="{FF2B5EF4-FFF2-40B4-BE49-F238E27FC236}">
                <a16:creationId xmlns:a16="http://schemas.microsoft.com/office/drawing/2014/main" id="{C79BA905-6D20-3DC2-9BB5-5C5E3086F5DB}"/>
              </a:ext>
            </a:extLst>
          </p:cNvPr>
          <p:cNvSpPr txBox="1"/>
          <p:nvPr/>
        </p:nvSpPr>
        <p:spPr>
          <a:xfrm>
            <a:off x="471486" y="6208473"/>
            <a:ext cx="3917633" cy="2767424"/>
          </a:xfrm>
          <a:prstGeom prst="rect">
            <a:avLst/>
          </a:prstGeom>
        </p:spPr>
        <p:txBody>
          <a:bodyPr vert="horz" wrap="square" lIns="0" tIns="88900" rIns="0" bIns="0" rtlCol="0">
            <a:spAutoFit/>
          </a:bodyPr>
          <a:lstStyle/>
          <a:p>
            <a:pPr marR="408305">
              <a:lnSpc>
                <a:spcPct val="100000"/>
              </a:lnSpc>
              <a:spcBef>
                <a:spcPts val="700"/>
              </a:spcBef>
            </a:pPr>
            <a:r>
              <a:rPr sz="1400" b="1" dirty="0">
                <a:solidFill>
                  <a:srgbClr val="FF0000"/>
                </a:solidFill>
                <a:latin typeface="Candara"/>
                <a:cs typeface="Candara"/>
              </a:rPr>
              <a:t>PROJECT</a:t>
            </a:r>
            <a:r>
              <a:rPr sz="1400" b="1" spc="-25" dirty="0">
                <a:solidFill>
                  <a:srgbClr val="FF0000"/>
                </a:solidFill>
                <a:latin typeface="Candara"/>
                <a:cs typeface="Candara"/>
              </a:rPr>
              <a:t> </a:t>
            </a:r>
            <a:r>
              <a:rPr sz="1400" b="1" spc="-20" dirty="0">
                <a:solidFill>
                  <a:srgbClr val="FF0000"/>
                </a:solidFill>
                <a:latin typeface="Candara"/>
                <a:cs typeface="Candara"/>
              </a:rPr>
              <a:t>INFO</a:t>
            </a:r>
            <a:endParaRPr sz="1400" dirty="0">
              <a:latin typeface="Candara"/>
              <a:cs typeface="Candara"/>
            </a:endParaRPr>
          </a:p>
          <a:p>
            <a:pPr marL="286385" indent="-273685">
              <a:lnSpc>
                <a:spcPct val="100000"/>
              </a:lnSpc>
              <a:spcBef>
                <a:spcPts val="600"/>
              </a:spcBef>
              <a:buClr>
                <a:srgbClr val="30B6FC"/>
              </a:buClr>
              <a:buFont typeface="Symbol"/>
              <a:buChar char=""/>
              <a:tabLst>
                <a:tab pos="286385" algn="l"/>
              </a:tabLst>
            </a:pPr>
            <a:r>
              <a:rPr sz="1400" dirty="0">
                <a:solidFill>
                  <a:srgbClr val="073D86"/>
                </a:solidFill>
                <a:latin typeface="Candara"/>
                <a:cs typeface="Candara"/>
              </a:rPr>
              <a:t>EPC:</a:t>
            </a:r>
            <a:r>
              <a:rPr sz="1400" spc="-20" dirty="0">
                <a:solidFill>
                  <a:srgbClr val="073D86"/>
                </a:solidFill>
                <a:latin typeface="Candara"/>
                <a:cs typeface="Candara"/>
              </a:rPr>
              <a:t> </a:t>
            </a:r>
            <a:r>
              <a:rPr sz="1400" dirty="0">
                <a:solidFill>
                  <a:srgbClr val="073D86"/>
                </a:solidFill>
                <a:latin typeface="Candara"/>
                <a:cs typeface="Candara"/>
              </a:rPr>
              <a:t>BC</a:t>
            </a:r>
            <a:r>
              <a:rPr sz="1400" spc="-20" dirty="0">
                <a:solidFill>
                  <a:srgbClr val="073D86"/>
                </a:solidFill>
                <a:latin typeface="Candara"/>
                <a:cs typeface="Candara"/>
              </a:rPr>
              <a:t> GROUP</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dirty="0">
                <a:solidFill>
                  <a:srgbClr val="073D86"/>
                </a:solidFill>
                <a:latin typeface="Candara"/>
                <a:cs typeface="Candara"/>
              </a:rPr>
              <a:t>EXECUTION:</a:t>
            </a:r>
            <a:r>
              <a:rPr sz="1400" spc="-55" dirty="0">
                <a:solidFill>
                  <a:srgbClr val="073D86"/>
                </a:solidFill>
                <a:latin typeface="Candara"/>
                <a:cs typeface="Candara"/>
              </a:rPr>
              <a:t> </a:t>
            </a:r>
            <a:r>
              <a:rPr sz="1400" spc="-20" dirty="0">
                <a:solidFill>
                  <a:srgbClr val="073D86"/>
                </a:solidFill>
                <a:latin typeface="Candara"/>
                <a:cs typeface="Candara"/>
              </a:rPr>
              <a:t>2018-</a:t>
            </a:r>
            <a:endParaRPr sz="1400" dirty="0">
              <a:latin typeface="Candara"/>
              <a:cs typeface="Candara"/>
            </a:endParaRPr>
          </a:p>
          <a:p>
            <a:pPr marL="286385">
              <a:lnSpc>
                <a:spcPct val="100000"/>
              </a:lnSpc>
            </a:pPr>
            <a:r>
              <a:rPr sz="1400" spc="-20" dirty="0">
                <a:solidFill>
                  <a:srgbClr val="073D86"/>
                </a:solidFill>
                <a:latin typeface="Candara"/>
                <a:cs typeface="Candara"/>
              </a:rPr>
              <a:t>2020</a:t>
            </a:r>
            <a:endParaRPr sz="1400" dirty="0">
              <a:latin typeface="Candara"/>
              <a:cs typeface="Candara"/>
            </a:endParaRPr>
          </a:p>
          <a:p>
            <a:pPr>
              <a:lnSpc>
                <a:spcPct val="100000"/>
              </a:lnSpc>
              <a:spcBef>
                <a:spcPts val="305"/>
              </a:spcBef>
            </a:pPr>
            <a:endParaRPr sz="1400" dirty="0">
              <a:latin typeface="Candara"/>
              <a:cs typeface="Candara"/>
            </a:endParaRPr>
          </a:p>
          <a:p>
            <a:pPr marR="394335">
              <a:lnSpc>
                <a:spcPct val="100000"/>
              </a:lnSpc>
              <a:spcBef>
                <a:spcPts val="5"/>
              </a:spcBef>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10" dirty="0">
                <a:solidFill>
                  <a:srgbClr val="FF0000"/>
                </a:solidFill>
                <a:latin typeface="Candara"/>
                <a:cs typeface="Candara"/>
              </a:rPr>
              <a:t>SCOPE</a:t>
            </a:r>
            <a:endParaRPr sz="1400" dirty="0">
              <a:latin typeface="Candara"/>
              <a:cs typeface="Candara"/>
            </a:endParaRPr>
          </a:p>
          <a:p>
            <a:pPr>
              <a:lnSpc>
                <a:spcPct val="100000"/>
              </a:lnSpc>
              <a:spcBef>
                <a:spcPts val="640"/>
              </a:spcBef>
            </a:pPr>
            <a:endParaRPr sz="1400" dirty="0">
              <a:latin typeface="Candara"/>
              <a:cs typeface="Candara"/>
            </a:endParaRPr>
          </a:p>
          <a:p>
            <a:pPr marL="286385" marR="374650" indent="-274320">
              <a:lnSpc>
                <a:spcPct val="100000"/>
              </a:lnSpc>
              <a:buClr>
                <a:srgbClr val="30B6FC"/>
              </a:buClr>
              <a:buFont typeface="Symbol"/>
              <a:buChar char=""/>
              <a:tabLst>
                <a:tab pos="286385" algn="l"/>
              </a:tabLst>
            </a:pPr>
            <a:r>
              <a:rPr sz="1400" dirty="0">
                <a:solidFill>
                  <a:srgbClr val="073D86"/>
                </a:solidFill>
                <a:latin typeface="Candara"/>
                <a:cs typeface="Candara"/>
              </a:rPr>
              <a:t>LV</a:t>
            </a:r>
            <a:r>
              <a:rPr sz="1400" spc="-55" dirty="0">
                <a:solidFill>
                  <a:srgbClr val="073D86"/>
                </a:solidFill>
                <a:latin typeface="Candara"/>
                <a:cs typeface="Candara"/>
              </a:rPr>
              <a:t> </a:t>
            </a:r>
            <a:r>
              <a:rPr sz="1400" spc="-10" dirty="0">
                <a:solidFill>
                  <a:srgbClr val="073D86"/>
                </a:solidFill>
                <a:latin typeface="Candara"/>
                <a:cs typeface="Candara"/>
              </a:rPr>
              <a:t>ELECTRICAL </a:t>
            </a:r>
            <a:r>
              <a:rPr sz="1400" dirty="0">
                <a:solidFill>
                  <a:srgbClr val="073D86"/>
                </a:solidFill>
                <a:latin typeface="Candara"/>
                <a:cs typeface="Candara"/>
              </a:rPr>
              <a:t>BOARDS</a:t>
            </a:r>
            <a:r>
              <a:rPr sz="1400" spc="-50" dirty="0">
                <a:solidFill>
                  <a:srgbClr val="073D86"/>
                </a:solidFill>
                <a:latin typeface="Candara"/>
                <a:cs typeface="Candara"/>
              </a:rPr>
              <a:t> </a:t>
            </a:r>
            <a:r>
              <a:rPr sz="1400" spc="-60" dirty="0">
                <a:solidFill>
                  <a:srgbClr val="073D86"/>
                </a:solidFill>
                <a:latin typeface="Candara"/>
                <a:cs typeface="Candara"/>
              </a:rPr>
              <a:t>&amp; </a:t>
            </a:r>
            <a:r>
              <a:rPr sz="1400" spc="-10" dirty="0">
                <a:solidFill>
                  <a:srgbClr val="073D86"/>
                </a:solidFill>
                <a:latin typeface="Candara"/>
                <a:cs typeface="Candara"/>
              </a:rPr>
              <a:t>EQUIPMENTS</a:t>
            </a:r>
            <a:endParaRPr sz="1400" dirty="0">
              <a:latin typeface="Candara"/>
              <a:cs typeface="Candara"/>
            </a:endParaRPr>
          </a:p>
          <a:p>
            <a:pPr marL="286385" marR="109220" indent="-274320">
              <a:lnSpc>
                <a:spcPct val="100000"/>
              </a:lnSpc>
              <a:spcBef>
                <a:spcPts val="340"/>
              </a:spcBef>
              <a:buClr>
                <a:srgbClr val="30B6FC"/>
              </a:buClr>
              <a:buFont typeface="Symbol"/>
              <a:buChar char=""/>
              <a:tabLst>
                <a:tab pos="286385" algn="l"/>
              </a:tabLst>
            </a:pPr>
            <a:r>
              <a:rPr sz="1400" spc="-10" dirty="0">
                <a:solidFill>
                  <a:srgbClr val="073D86"/>
                </a:solidFill>
                <a:latin typeface="Candara"/>
                <a:cs typeface="Candara"/>
              </a:rPr>
              <a:t>ELECTRICAL INFRASTRUCTURE</a:t>
            </a:r>
            <a:endParaRPr sz="1400" dirty="0">
              <a:latin typeface="Candara"/>
              <a:cs typeface="Candara"/>
            </a:endParaRPr>
          </a:p>
          <a:p>
            <a:pPr marL="286385" marR="5080" indent="-274320">
              <a:lnSpc>
                <a:spcPct val="100000"/>
              </a:lnSpc>
              <a:spcBef>
                <a:spcPts val="335"/>
              </a:spcBef>
              <a:buClr>
                <a:srgbClr val="30B6FC"/>
              </a:buClr>
              <a:buFont typeface="Symbol"/>
              <a:buChar char=""/>
              <a:tabLst>
                <a:tab pos="286385" algn="l"/>
              </a:tabLst>
            </a:pPr>
            <a:r>
              <a:rPr sz="1400" spc="-10" dirty="0">
                <a:solidFill>
                  <a:srgbClr val="073D86"/>
                </a:solidFill>
                <a:latin typeface="Candara"/>
                <a:cs typeface="Candara"/>
              </a:rPr>
              <a:t>MANPOWER, INSTALLATION</a:t>
            </a:r>
            <a:r>
              <a:rPr sz="1400" spc="-25" dirty="0">
                <a:solidFill>
                  <a:srgbClr val="073D86"/>
                </a:solidFill>
                <a:latin typeface="Candara"/>
                <a:cs typeface="Candara"/>
              </a:rPr>
              <a:t> AND </a:t>
            </a:r>
            <a:r>
              <a:rPr sz="1400" spc="-10" dirty="0">
                <a:solidFill>
                  <a:srgbClr val="073D86"/>
                </a:solidFill>
                <a:latin typeface="Candara"/>
                <a:cs typeface="Candara"/>
              </a:rPr>
              <a:t>COMMISSIONING</a:t>
            </a:r>
            <a:endParaRPr sz="1400" dirty="0">
              <a:latin typeface="Candara"/>
              <a:cs typeface="Candara"/>
            </a:endParaRPr>
          </a:p>
        </p:txBody>
      </p:sp>
      <p:sp>
        <p:nvSpPr>
          <p:cNvPr id="10" name="Footer Placeholder 1">
            <a:extLst>
              <a:ext uri="{FF2B5EF4-FFF2-40B4-BE49-F238E27FC236}">
                <a16:creationId xmlns:a16="http://schemas.microsoft.com/office/drawing/2014/main" id="{5F98857F-FA52-3343-1561-5C6A051AEE7C}"/>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570578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60E0E-649D-BA0A-0E2D-AF9D7F568E4E}"/>
              </a:ext>
            </a:extLst>
          </p:cNvPr>
          <p:cNvSpPr>
            <a:spLocks noGrp="1"/>
          </p:cNvSpPr>
          <p:nvPr>
            <p:ph type="title"/>
          </p:nvPr>
        </p:nvSpPr>
        <p:spPr/>
        <p:txBody>
          <a:bodyPr>
            <a:normAutofit/>
          </a:bodyPr>
          <a:lstStyle/>
          <a:p>
            <a:r>
              <a:rPr lang="en-US" sz="4400" b="1" dirty="0">
                <a:solidFill>
                  <a:srgbClr val="FF9933"/>
                </a:solidFill>
                <a:latin typeface="Candara"/>
              </a:rPr>
              <a:t>                 VISION </a:t>
            </a:r>
            <a:endParaRPr lang="en-US" sz="4400" b="1" dirty="0">
              <a:solidFill>
                <a:schemeClr val="accent4">
                  <a:lumMod val="60000"/>
                  <a:lumOff val="40000"/>
                </a:schemeClr>
              </a:solidFill>
              <a:latin typeface="Candara Light" panose="020E0502030303020204" pitchFamily="34" charset="0"/>
            </a:endParaRPr>
          </a:p>
        </p:txBody>
      </p:sp>
      <p:sp>
        <p:nvSpPr>
          <p:cNvPr id="4" name="object 2">
            <a:extLst>
              <a:ext uri="{FF2B5EF4-FFF2-40B4-BE49-F238E27FC236}">
                <a16:creationId xmlns:a16="http://schemas.microsoft.com/office/drawing/2014/main" id="{5BAFB428-1FF5-7584-D48C-6430F42B8672}"/>
              </a:ext>
            </a:extLst>
          </p:cNvPr>
          <p:cNvSpPr txBox="1">
            <a:spLocks noGrp="1"/>
          </p:cNvSpPr>
          <p:nvPr>
            <p:ph idx="1"/>
          </p:nvPr>
        </p:nvSpPr>
        <p:spPr>
          <a:xfrm>
            <a:off x="461390" y="1887538"/>
            <a:ext cx="5915025" cy="826508"/>
          </a:xfrm>
          <a:prstGeom prst="rect">
            <a:avLst/>
          </a:prstGeom>
        </p:spPr>
        <p:txBody>
          <a:bodyPr vert="horz" wrap="square" lIns="0" tIns="13335" rIns="0" bIns="0" rtlCol="0">
            <a:spAutoFit/>
          </a:bodyPr>
          <a:lstStyle/>
          <a:p>
            <a:pPr marL="0" indent="0" algn="just">
              <a:lnSpc>
                <a:spcPct val="100000"/>
              </a:lnSpc>
              <a:spcBef>
                <a:spcPts val="105"/>
              </a:spcBef>
              <a:buNone/>
              <a:tabLst>
                <a:tab pos="286385" algn="l"/>
              </a:tabLst>
            </a:pPr>
            <a:r>
              <a:rPr lang="en-US" sz="1300" dirty="0">
                <a:effectLst/>
                <a:latin typeface="Arial" panose="020B0604020202020204" pitchFamily="34" charset="0"/>
                <a:ea typeface="Calibri" panose="020F0502020204030204" pitchFamily="34" charset="0"/>
                <a:cs typeface="Arial" panose="020B0604020202020204" pitchFamily="34" charset="0"/>
              </a:rPr>
              <a:t>*	Adhering to the sectors international standards we aim to deliver projects which meet our customer’s satisfaction whilst ensuring we are adding value to the national economy and providing a work place where employees feel valued</a:t>
            </a:r>
            <a:endParaRPr lang="en-US" sz="1300" dirty="0">
              <a:effectLst/>
              <a:latin typeface="Calibri" panose="020F0502020204030204" pitchFamily="34" charset="0"/>
              <a:ea typeface="Calibri" panose="020F0502020204030204" pitchFamily="34" charset="0"/>
              <a:cs typeface="Arial" panose="020B0604020202020204" pitchFamily="34" charset="0"/>
            </a:endParaRPr>
          </a:p>
          <a:p>
            <a:pPr marL="0" indent="0" algn="just">
              <a:lnSpc>
                <a:spcPct val="100000"/>
              </a:lnSpc>
              <a:spcBef>
                <a:spcPts val="105"/>
              </a:spcBef>
              <a:buNone/>
              <a:tabLst>
                <a:tab pos="286385" algn="l"/>
              </a:tabLst>
            </a:pPr>
            <a:endParaRPr sz="1300" dirty="0">
              <a:latin typeface="Candara"/>
              <a:cs typeface="Candara"/>
            </a:endParaRPr>
          </a:p>
        </p:txBody>
      </p:sp>
      <p:sp>
        <p:nvSpPr>
          <p:cNvPr id="7" name="Footer Placeholder 1">
            <a:extLst>
              <a:ext uri="{FF2B5EF4-FFF2-40B4-BE49-F238E27FC236}">
                <a16:creationId xmlns:a16="http://schemas.microsoft.com/office/drawing/2014/main" id="{341A5FE2-4AFA-C04A-DD23-6563ECA47B95}"/>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
        <p:nvSpPr>
          <p:cNvPr id="5" name="Title 1">
            <a:extLst>
              <a:ext uri="{FF2B5EF4-FFF2-40B4-BE49-F238E27FC236}">
                <a16:creationId xmlns:a16="http://schemas.microsoft.com/office/drawing/2014/main" id="{150CDFAD-DDF2-2E8F-00B0-F9D2053D718F}"/>
              </a:ext>
            </a:extLst>
          </p:cNvPr>
          <p:cNvSpPr txBox="1">
            <a:spLocks/>
          </p:cNvSpPr>
          <p:nvPr/>
        </p:nvSpPr>
        <p:spPr>
          <a:xfrm>
            <a:off x="461389" y="2728492"/>
            <a:ext cx="5915025" cy="1051069"/>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4400" b="1" dirty="0">
                <a:solidFill>
                  <a:srgbClr val="FF9933"/>
                </a:solidFill>
                <a:latin typeface="Candara"/>
              </a:rPr>
              <a:t>                 MISION</a:t>
            </a:r>
            <a:endParaRPr lang="en-US" sz="4400" b="1" dirty="0">
              <a:solidFill>
                <a:schemeClr val="accent4">
                  <a:lumMod val="60000"/>
                  <a:lumOff val="40000"/>
                </a:schemeClr>
              </a:solidFill>
              <a:latin typeface="Candara Light" panose="020E0502030303020204" pitchFamily="34" charset="0"/>
            </a:endParaRPr>
          </a:p>
        </p:txBody>
      </p:sp>
      <p:sp>
        <p:nvSpPr>
          <p:cNvPr id="6" name="object 2">
            <a:extLst>
              <a:ext uri="{FF2B5EF4-FFF2-40B4-BE49-F238E27FC236}">
                <a16:creationId xmlns:a16="http://schemas.microsoft.com/office/drawing/2014/main" id="{3802B269-7056-D5EC-D935-27E36D266F11}"/>
              </a:ext>
            </a:extLst>
          </p:cNvPr>
          <p:cNvSpPr txBox="1"/>
          <p:nvPr/>
        </p:nvSpPr>
        <p:spPr>
          <a:xfrm>
            <a:off x="461389" y="3779561"/>
            <a:ext cx="5915024" cy="826508"/>
          </a:xfrm>
          <a:prstGeom prst="rect">
            <a:avLst/>
          </a:prstGeom>
        </p:spPr>
        <p:txBody>
          <a:bodyPr vert="horz" wrap="square" lIns="0" tIns="13335" rIns="0" bIns="0" rtlCol="0">
            <a:spAutoFit/>
          </a:bodyPr>
          <a:lstStyle/>
          <a:p>
            <a:pPr marL="286385" marR="5080" indent="-274320" algn="just">
              <a:spcBef>
                <a:spcPts val="105"/>
              </a:spcBef>
              <a:tabLst>
                <a:tab pos="286385" algn="l"/>
              </a:tabLst>
            </a:pPr>
            <a:r>
              <a:rPr sz="1300" spc="-50" dirty="0">
                <a:solidFill>
                  <a:srgbClr val="30B6FC"/>
                </a:solidFill>
                <a:latin typeface="Symbol"/>
                <a:cs typeface="Symbol"/>
              </a:rPr>
              <a:t></a:t>
            </a:r>
            <a:r>
              <a:rPr lang="en-US" sz="1300" dirty="0">
                <a:effectLst/>
                <a:latin typeface="Arial" panose="020B0604020202020204" pitchFamily="34" charset="0"/>
                <a:ea typeface="Calibri" panose="020F0502020204030204" pitchFamily="34" charset="0"/>
                <a:cs typeface="Arial" panose="020B0604020202020204" pitchFamily="34" charset="0"/>
              </a:rPr>
              <a:t>	To provide our customers with technical, innovative and commercial solutions whilst complying with International Standards as well as delivering projects efficiently, on time and in a cost effective manner.</a:t>
            </a:r>
            <a:endParaRPr lang="en-US" sz="1300" dirty="0">
              <a:effectLst/>
              <a:latin typeface="Calibri" panose="020F0502020204030204" pitchFamily="34" charset="0"/>
              <a:ea typeface="Calibri" panose="020F0502020204030204" pitchFamily="34" charset="0"/>
              <a:cs typeface="Arial" panose="020B0604020202020204" pitchFamily="34" charset="0"/>
            </a:endParaRPr>
          </a:p>
          <a:p>
            <a:pPr marL="286385" marR="5080" indent="-274320" algn="just">
              <a:lnSpc>
                <a:spcPct val="100000"/>
              </a:lnSpc>
              <a:spcBef>
                <a:spcPts val="105"/>
              </a:spcBef>
              <a:tabLst>
                <a:tab pos="286385" algn="l"/>
              </a:tabLst>
            </a:pPr>
            <a:endParaRPr sz="1300" dirty="0">
              <a:latin typeface="Candara"/>
              <a:cs typeface="Candara"/>
            </a:endParaRPr>
          </a:p>
        </p:txBody>
      </p:sp>
      <p:sp>
        <p:nvSpPr>
          <p:cNvPr id="8" name="Title 1">
            <a:extLst>
              <a:ext uri="{FF2B5EF4-FFF2-40B4-BE49-F238E27FC236}">
                <a16:creationId xmlns:a16="http://schemas.microsoft.com/office/drawing/2014/main" id="{19E2D632-E9AD-C114-C13D-6FCB487819B9}"/>
              </a:ext>
            </a:extLst>
          </p:cNvPr>
          <p:cNvSpPr txBox="1">
            <a:spLocks/>
          </p:cNvSpPr>
          <p:nvPr/>
        </p:nvSpPr>
        <p:spPr>
          <a:xfrm>
            <a:off x="471488" y="4699787"/>
            <a:ext cx="5915025" cy="957351"/>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4400" b="1">
                <a:solidFill>
                  <a:srgbClr val="FF9933"/>
                </a:solidFill>
                <a:latin typeface="Candara"/>
              </a:rPr>
              <a:t>          AUTOMATION</a:t>
            </a:r>
            <a:endParaRPr lang="en-US" sz="4400" b="1" dirty="0">
              <a:solidFill>
                <a:schemeClr val="accent4">
                  <a:lumMod val="60000"/>
                  <a:lumOff val="40000"/>
                </a:schemeClr>
              </a:solidFill>
              <a:latin typeface="Candara Light" panose="020E0502030303020204" pitchFamily="34" charset="0"/>
            </a:endParaRPr>
          </a:p>
        </p:txBody>
      </p:sp>
      <p:sp>
        <p:nvSpPr>
          <p:cNvPr id="9" name="object 2">
            <a:extLst>
              <a:ext uri="{FF2B5EF4-FFF2-40B4-BE49-F238E27FC236}">
                <a16:creationId xmlns:a16="http://schemas.microsoft.com/office/drawing/2014/main" id="{AC1EE222-7DF5-186D-2BE1-24425321C146}"/>
              </a:ext>
            </a:extLst>
          </p:cNvPr>
          <p:cNvSpPr txBox="1"/>
          <p:nvPr/>
        </p:nvSpPr>
        <p:spPr>
          <a:xfrm>
            <a:off x="242631" y="5816097"/>
            <a:ext cx="6352540" cy="1826782"/>
          </a:xfrm>
          <a:prstGeom prst="rect">
            <a:avLst/>
          </a:prstGeom>
        </p:spPr>
        <p:txBody>
          <a:bodyPr vert="horz" wrap="square" lIns="0" tIns="13335" rIns="0" bIns="0" rtlCol="0">
            <a:spAutoFit/>
          </a:bodyPr>
          <a:lstStyle/>
          <a:p>
            <a:pPr marL="355600" marR="5080" indent="-342900" algn="just">
              <a:spcBef>
                <a:spcPts val="105"/>
              </a:spcBef>
              <a:buFont typeface="Arial" panose="020B0604020202020204" pitchFamily="34" charset="0"/>
              <a:buChar char="•"/>
            </a:pPr>
            <a:r>
              <a:rPr lang="en-US" sz="1300" dirty="0">
                <a:effectLst/>
                <a:latin typeface="Arial" panose="020B0604020202020204" pitchFamily="34" charset="0"/>
                <a:ea typeface="Calibri" panose="020F0502020204030204" pitchFamily="34" charset="0"/>
                <a:cs typeface="Times New Roman" panose="02020603050405020304" pitchFamily="18" charset="0"/>
              </a:rPr>
              <a:t>Equipped with expert engineering staff, AL-WALA ELECTRIC provides the latest in lighting automation, intelligent building systems, process automation and data collection for our customers. We deliver end to end simple and intelligent systems to our customers in a complete package. For each project we have a cost effective, expandable and simple solution which is tailored to specific needs and requirements. Our priority is to ensure that customers can use our automation and data collection propositions to make value added changes, which is driven by our ambition to ensure customers receive the right choice at the best quality.</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p>
            <a:pPr marL="355600" marR="5080" indent="-342900" algn="just">
              <a:lnSpc>
                <a:spcPct val="100000"/>
              </a:lnSpc>
              <a:spcBef>
                <a:spcPts val="105"/>
              </a:spcBef>
              <a:buFont typeface="Arial" panose="020B0604020202020204" pitchFamily="34" charset="0"/>
              <a:buChar char="•"/>
            </a:pPr>
            <a:endParaRPr sz="1300" dirty="0">
              <a:latin typeface="Candara"/>
              <a:cs typeface="Candara"/>
            </a:endParaRPr>
          </a:p>
        </p:txBody>
      </p:sp>
    </p:spTree>
    <p:extLst>
      <p:ext uri="{BB962C8B-B14F-4D97-AF65-F5344CB8AC3E}">
        <p14:creationId xmlns:p14="http://schemas.microsoft.com/office/powerpoint/2010/main" val="3379937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5F19F3E-5D94-A3A0-989E-BED9BD5BAFE5}"/>
              </a:ext>
            </a:extLst>
          </p:cNvPr>
          <p:cNvSpPr>
            <a:spLocks noGrp="1"/>
          </p:cNvSpPr>
          <p:nvPr>
            <p:ph type="title"/>
          </p:nvPr>
        </p:nvSpPr>
        <p:spPr>
          <a:xfrm>
            <a:off x="471487" y="0"/>
            <a:ext cx="5915025" cy="1914702"/>
          </a:xfrm>
        </p:spPr>
        <p:txBody>
          <a:bodyPr>
            <a:normAutofit/>
          </a:bodyPr>
          <a:lstStyle/>
          <a:p>
            <a:r>
              <a:rPr lang="en-US" sz="4400" b="1" dirty="0">
                <a:solidFill>
                  <a:srgbClr val="FF9933"/>
                </a:solidFill>
                <a:latin typeface="Candara"/>
              </a:rPr>
              <a:t>              GMC ERBIL</a:t>
            </a:r>
            <a:endParaRPr lang="en-US" sz="4400" b="1" dirty="0">
              <a:solidFill>
                <a:schemeClr val="accent4">
                  <a:lumMod val="60000"/>
                  <a:lumOff val="40000"/>
                </a:schemeClr>
              </a:solidFill>
              <a:latin typeface="Candara Light" panose="020E0502030303020204" pitchFamily="34" charset="0"/>
            </a:endParaRPr>
          </a:p>
        </p:txBody>
      </p:sp>
      <p:pic>
        <p:nvPicPr>
          <p:cNvPr id="5" name="object 4">
            <a:extLst>
              <a:ext uri="{FF2B5EF4-FFF2-40B4-BE49-F238E27FC236}">
                <a16:creationId xmlns:a16="http://schemas.microsoft.com/office/drawing/2014/main" id="{16177D59-EC39-AB2C-689B-B02E1057D0D0}"/>
              </a:ext>
            </a:extLst>
          </p:cNvPr>
          <p:cNvPicPr/>
          <p:nvPr/>
        </p:nvPicPr>
        <p:blipFill>
          <a:blip r:embed="rId2" cstate="print"/>
          <a:stretch>
            <a:fillRect/>
          </a:stretch>
        </p:blipFill>
        <p:spPr>
          <a:xfrm>
            <a:off x="471486" y="1914702"/>
            <a:ext cx="5915026" cy="3395472"/>
          </a:xfrm>
          <a:prstGeom prst="rect">
            <a:avLst/>
          </a:prstGeom>
        </p:spPr>
      </p:pic>
      <p:sp>
        <p:nvSpPr>
          <p:cNvPr id="6" name="object 2">
            <a:extLst>
              <a:ext uri="{FF2B5EF4-FFF2-40B4-BE49-F238E27FC236}">
                <a16:creationId xmlns:a16="http://schemas.microsoft.com/office/drawing/2014/main" id="{751F323D-321C-6F65-460E-416DA0A3422C}"/>
              </a:ext>
            </a:extLst>
          </p:cNvPr>
          <p:cNvSpPr txBox="1"/>
          <p:nvPr/>
        </p:nvSpPr>
        <p:spPr>
          <a:xfrm>
            <a:off x="471486" y="6054282"/>
            <a:ext cx="3539682" cy="2910411"/>
          </a:xfrm>
          <a:prstGeom prst="rect">
            <a:avLst/>
          </a:prstGeom>
        </p:spPr>
        <p:txBody>
          <a:bodyPr vert="horz" wrap="square" lIns="0" tIns="55244" rIns="0" bIns="0" rtlCol="0">
            <a:spAutoFit/>
          </a:bodyPr>
          <a:lstStyle/>
          <a:p>
            <a:pPr marR="305435">
              <a:lnSpc>
                <a:spcPct val="100000"/>
              </a:lnSpc>
              <a:spcBef>
                <a:spcPts val="434"/>
              </a:spcBef>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20" dirty="0">
                <a:solidFill>
                  <a:srgbClr val="FF0000"/>
                </a:solidFill>
                <a:latin typeface="Candara"/>
                <a:cs typeface="Candara"/>
              </a:rPr>
              <a:t>INFO</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dirty="0">
                <a:solidFill>
                  <a:srgbClr val="073D86"/>
                </a:solidFill>
                <a:latin typeface="Candara"/>
                <a:cs typeface="Candara"/>
              </a:rPr>
              <a:t>EPC:</a:t>
            </a:r>
            <a:r>
              <a:rPr sz="1400" spc="-20" dirty="0">
                <a:solidFill>
                  <a:srgbClr val="073D86"/>
                </a:solidFill>
                <a:latin typeface="Candara"/>
                <a:cs typeface="Candara"/>
              </a:rPr>
              <a:t> </a:t>
            </a:r>
            <a:r>
              <a:rPr sz="1400" dirty="0">
                <a:solidFill>
                  <a:srgbClr val="073D86"/>
                </a:solidFill>
                <a:latin typeface="Candara"/>
                <a:cs typeface="Candara"/>
              </a:rPr>
              <a:t>BC</a:t>
            </a:r>
            <a:r>
              <a:rPr sz="1400" spc="-20" dirty="0">
                <a:solidFill>
                  <a:srgbClr val="073D86"/>
                </a:solidFill>
                <a:latin typeface="Candara"/>
                <a:cs typeface="Candara"/>
              </a:rPr>
              <a:t> GROUP</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spc="-10" dirty="0">
                <a:solidFill>
                  <a:srgbClr val="073D86"/>
                </a:solidFill>
                <a:latin typeface="Candara"/>
                <a:cs typeface="Candara"/>
              </a:rPr>
              <a:t>EXECUTION:</a:t>
            </a:r>
            <a:r>
              <a:rPr sz="1400" spc="15" dirty="0">
                <a:solidFill>
                  <a:srgbClr val="073D86"/>
                </a:solidFill>
                <a:latin typeface="Candara"/>
                <a:cs typeface="Candara"/>
              </a:rPr>
              <a:t> </a:t>
            </a:r>
            <a:r>
              <a:rPr sz="1400" spc="-10" dirty="0">
                <a:solidFill>
                  <a:srgbClr val="073D86"/>
                </a:solidFill>
                <a:latin typeface="Candara"/>
                <a:cs typeface="Candara"/>
              </a:rPr>
              <a:t>2018-</a:t>
            </a:r>
            <a:endParaRPr sz="1400" dirty="0">
              <a:latin typeface="Candara"/>
              <a:cs typeface="Candara"/>
            </a:endParaRPr>
          </a:p>
          <a:p>
            <a:pPr marL="286385">
              <a:lnSpc>
                <a:spcPct val="100000"/>
              </a:lnSpc>
            </a:pPr>
            <a:r>
              <a:rPr sz="1400" spc="-20" dirty="0">
                <a:solidFill>
                  <a:srgbClr val="073D86"/>
                </a:solidFill>
                <a:latin typeface="Candara"/>
                <a:cs typeface="Candara"/>
              </a:rPr>
              <a:t>2020</a:t>
            </a:r>
            <a:endParaRPr sz="1400" dirty="0">
              <a:latin typeface="Candara"/>
              <a:cs typeface="Candara"/>
            </a:endParaRPr>
          </a:p>
          <a:p>
            <a:pPr>
              <a:lnSpc>
                <a:spcPct val="100000"/>
              </a:lnSpc>
              <a:spcBef>
                <a:spcPts val="310"/>
              </a:spcBef>
            </a:pPr>
            <a:endParaRPr sz="1400" dirty="0">
              <a:latin typeface="Candara"/>
              <a:cs typeface="Candara"/>
            </a:endParaRPr>
          </a:p>
          <a:p>
            <a:pPr marR="288925">
              <a:lnSpc>
                <a:spcPct val="100000"/>
              </a:lnSpc>
            </a:pPr>
            <a:r>
              <a:rPr sz="1400" b="1" dirty="0">
                <a:solidFill>
                  <a:srgbClr val="FF0000"/>
                </a:solidFill>
                <a:latin typeface="Candara"/>
                <a:cs typeface="Candara"/>
              </a:rPr>
              <a:t>PROJECT</a:t>
            </a:r>
            <a:r>
              <a:rPr sz="1400" b="1" spc="-25" dirty="0">
                <a:solidFill>
                  <a:srgbClr val="FF0000"/>
                </a:solidFill>
                <a:latin typeface="Candara"/>
                <a:cs typeface="Candara"/>
              </a:rPr>
              <a:t> </a:t>
            </a:r>
            <a:r>
              <a:rPr sz="1400" b="1" spc="-10" dirty="0">
                <a:solidFill>
                  <a:srgbClr val="FF0000"/>
                </a:solidFill>
                <a:latin typeface="Candara"/>
                <a:cs typeface="Candara"/>
              </a:rPr>
              <a:t>SCOPE</a:t>
            </a:r>
            <a:endParaRPr sz="1400" dirty="0">
              <a:latin typeface="Candara"/>
              <a:cs typeface="Candara"/>
            </a:endParaRPr>
          </a:p>
          <a:p>
            <a:pPr>
              <a:lnSpc>
                <a:spcPct val="100000"/>
              </a:lnSpc>
              <a:spcBef>
                <a:spcPts val="640"/>
              </a:spcBef>
            </a:pPr>
            <a:endParaRPr sz="1400" dirty="0">
              <a:latin typeface="Candara"/>
              <a:cs typeface="Candara"/>
            </a:endParaRPr>
          </a:p>
          <a:p>
            <a:pPr marL="286385" marR="270510" indent="-274320">
              <a:lnSpc>
                <a:spcPct val="100000"/>
              </a:lnSpc>
              <a:spcBef>
                <a:spcPts val="5"/>
              </a:spcBef>
              <a:buClr>
                <a:srgbClr val="30B6FC"/>
              </a:buClr>
              <a:buFont typeface="Symbol"/>
              <a:buChar char=""/>
              <a:tabLst>
                <a:tab pos="286385" algn="l"/>
              </a:tabLst>
            </a:pPr>
            <a:r>
              <a:rPr sz="1400" dirty="0">
                <a:solidFill>
                  <a:srgbClr val="073D86"/>
                </a:solidFill>
                <a:latin typeface="Candara"/>
                <a:cs typeface="Candara"/>
              </a:rPr>
              <a:t>LV</a:t>
            </a:r>
            <a:r>
              <a:rPr sz="1400" spc="-55" dirty="0">
                <a:solidFill>
                  <a:srgbClr val="073D86"/>
                </a:solidFill>
                <a:latin typeface="Candara"/>
                <a:cs typeface="Candara"/>
              </a:rPr>
              <a:t> </a:t>
            </a:r>
            <a:r>
              <a:rPr sz="1400" spc="-10" dirty="0">
                <a:solidFill>
                  <a:srgbClr val="073D86"/>
                </a:solidFill>
                <a:latin typeface="Candara"/>
                <a:cs typeface="Candara"/>
              </a:rPr>
              <a:t>ELECTRICAL </a:t>
            </a:r>
            <a:r>
              <a:rPr sz="1400" dirty="0">
                <a:solidFill>
                  <a:srgbClr val="073D86"/>
                </a:solidFill>
                <a:latin typeface="Candara"/>
                <a:cs typeface="Candara"/>
              </a:rPr>
              <a:t>BOARDS</a:t>
            </a:r>
            <a:r>
              <a:rPr sz="1400" spc="-25" dirty="0">
                <a:solidFill>
                  <a:srgbClr val="073D86"/>
                </a:solidFill>
                <a:latin typeface="Candara"/>
                <a:cs typeface="Candara"/>
              </a:rPr>
              <a:t> </a:t>
            </a:r>
            <a:r>
              <a:rPr sz="1400" spc="-60" dirty="0">
                <a:solidFill>
                  <a:srgbClr val="073D86"/>
                </a:solidFill>
                <a:latin typeface="Candara"/>
                <a:cs typeface="Candara"/>
              </a:rPr>
              <a:t>&amp; </a:t>
            </a:r>
            <a:r>
              <a:rPr sz="1400" spc="-10" dirty="0">
                <a:solidFill>
                  <a:srgbClr val="073D86"/>
                </a:solidFill>
                <a:latin typeface="Candara"/>
                <a:cs typeface="Candara"/>
              </a:rPr>
              <a:t>EQUIPMENTS</a:t>
            </a:r>
            <a:endParaRPr sz="1400" dirty="0">
              <a:latin typeface="Candara"/>
              <a:cs typeface="Candara"/>
            </a:endParaRPr>
          </a:p>
          <a:p>
            <a:pPr marL="286385" marR="5080" indent="-274320">
              <a:lnSpc>
                <a:spcPct val="100000"/>
              </a:lnSpc>
              <a:spcBef>
                <a:spcPts val="335"/>
              </a:spcBef>
              <a:buClr>
                <a:srgbClr val="30B6FC"/>
              </a:buClr>
              <a:buFont typeface="Symbol"/>
              <a:buChar char=""/>
              <a:tabLst>
                <a:tab pos="286385" algn="l"/>
              </a:tabLst>
            </a:pPr>
            <a:r>
              <a:rPr sz="1400" spc="-10" dirty="0">
                <a:solidFill>
                  <a:srgbClr val="073D86"/>
                </a:solidFill>
                <a:latin typeface="Candara"/>
                <a:cs typeface="Candara"/>
              </a:rPr>
              <a:t>ELECTRICAL INFRASTRUCTURE</a:t>
            </a:r>
            <a:endParaRPr sz="1400" dirty="0">
              <a:latin typeface="Candara"/>
              <a:cs typeface="Candara"/>
            </a:endParaRPr>
          </a:p>
          <a:p>
            <a:pPr marL="286385" marR="70485" indent="-274320">
              <a:lnSpc>
                <a:spcPct val="100000"/>
              </a:lnSpc>
              <a:spcBef>
                <a:spcPts val="335"/>
              </a:spcBef>
              <a:buClr>
                <a:srgbClr val="30B6FC"/>
              </a:buClr>
              <a:buFont typeface="Symbol"/>
              <a:buChar char=""/>
              <a:tabLst>
                <a:tab pos="286385" algn="l"/>
              </a:tabLst>
            </a:pPr>
            <a:r>
              <a:rPr sz="1400" spc="-10" dirty="0">
                <a:solidFill>
                  <a:srgbClr val="073D86"/>
                </a:solidFill>
                <a:latin typeface="Candara"/>
                <a:cs typeface="Candara"/>
              </a:rPr>
              <a:t>MANPOWER, INSTALLATION </a:t>
            </a:r>
            <a:r>
              <a:rPr sz="1400" spc="-25" dirty="0">
                <a:solidFill>
                  <a:srgbClr val="073D86"/>
                </a:solidFill>
                <a:latin typeface="Candara"/>
                <a:cs typeface="Candara"/>
              </a:rPr>
              <a:t>AND </a:t>
            </a:r>
            <a:r>
              <a:rPr sz="1400" spc="-10" dirty="0">
                <a:solidFill>
                  <a:srgbClr val="073D86"/>
                </a:solidFill>
                <a:latin typeface="Candara"/>
                <a:cs typeface="Candara"/>
              </a:rPr>
              <a:t>COMMISSIONING</a:t>
            </a:r>
            <a:endParaRPr sz="1400" dirty="0">
              <a:latin typeface="Candara"/>
              <a:cs typeface="Candara"/>
            </a:endParaRPr>
          </a:p>
        </p:txBody>
      </p:sp>
      <p:sp>
        <p:nvSpPr>
          <p:cNvPr id="8" name="Footer Placeholder 1">
            <a:extLst>
              <a:ext uri="{FF2B5EF4-FFF2-40B4-BE49-F238E27FC236}">
                <a16:creationId xmlns:a16="http://schemas.microsoft.com/office/drawing/2014/main" id="{1799D956-701F-DC28-1B36-0D115E7C0575}"/>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28641070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43C2CFE-88DE-9770-32D6-5C9588467A0E}"/>
              </a:ext>
            </a:extLst>
          </p:cNvPr>
          <p:cNvSpPr>
            <a:spLocks noGrp="1"/>
          </p:cNvSpPr>
          <p:nvPr>
            <p:ph type="title"/>
          </p:nvPr>
        </p:nvSpPr>
        <p:spPr>
          <a:xfrm>
            <a:off x="206026" y="0"/>
            <a:ext cx="6282880" cy="1914702"/>
          </a:xfrm>
        </p:spPr>
        <p:txBody>
          <a:bodyPr>
            <a:normAutofit/>
          </a:bodyPr>
          <a:lstStyle/>
          <a:p>
            <a:r>
              <a:rPr lang="en-US" sz="4400" b="1" dirty="0">
                <a:solidFill>
                  <a:srgbClr val="FF9933"/>
                </a:solidFill>
                <a:latin typeface="Candara"/>
              </a:rPr>
              <a:t>GULAN MALL TERANOVA</a:t>
            </a:r>
            <a:endParaRPr lang="en-US" sz="4400" b="1" dirty="0">
              <a:solidFill>
                <a:schemeClr val="accent4">
                  <a:lumMod val="60000"/>
                  <a:lumOff val="40000"/>
                </a:schemeClr>
              </a:solidFill>
              <a:latin typeface="Candara Light" panose="020E0502030303020204" pitchFamily="34" charset="0"/>
            </a:endParaRPr>
          </a:p>
        </p:txBody>
      </p:sp>
      <p:sp>
        <p:nvSpPr>
          <p:cNvPr id="5" name="object 2">
            <a:extLst>
              <a:ext uri="{FF2B5EF4-FFF2-40B4-BE49-F238E27FC236}">
                <a16:creationId xmlns:a16="http://schemas.microsoft.com/office/drawing/2014/main" id="{1540060B-803C-9A01-FC22-764F887238C5}"/>
              </a:ext>
            </a:extLst>
          </p:cNvPr>
          <p:cNvSpPr txBox="1"/>
          <p:nvPr/>
        </p:nvSpPr>
        <p:spPr>
          <a:xfrm>
            <a:off x="369094" y="5911138"/>
            <a:ext cx="4686776" cy="2805896"/>
          </a:xfrm>
          <a:prstGeom prst="rect">
            <a:avLst/>
          </a:prstGeom>
        </p:spPr>
        <p:txBody>
          <a:bodyPr vert="horz" wrap="square" lIns="0" tIns="88900" rIns="0" bIns="0" rtlCol="0">
            <a:spAutoFit/>
          </a:bodyPr>
          <a:lstStyle/>
          <a:p>
            <a:pPr marL="79375">
              <a:lnSpc>
                <a:spcPct val="100000"/>
              </a:lnSpc>
              <a:spcBef>
                <a:spcPts val="700"/>
              </a:spcBef>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20" dirty="0">
                <a:solidFill>
                  <a:srgbClr val="FF0000"/>
                </a:solidFill>
                <a:latin typeface="Candara"/>
                <a:cs typeface="Candara"/>
              </a:rPr>
              <a:t>INFO</a:t>
            </a:r>
            <a:endParaRPr sz="1400" dirty="0">
              <a:latin typeface="Candara"/>
              <a:cs typeface="Candara"/>
            </a:endParaRPr>
          </a:p>
          <a:p>
            <a:pPr marL="286385" indent="-273685">
              <a:lnSpc>
                <a:spcPct val="100000"/>
              </a:lnSpc>
              <a:spcBef>
                <a:spcPts val="600"/>
              </a:spcBef>
              <a:buClr>
                <a:srgbClr val="30B6FC"/>
              </a:buClr>
              <a:buFont typeface="Symbol"/>
              <a:buChar char=""/>
              <a:tabLst>
                <a:tab pos="286385" algn="l"/>
              </a:tabLst>
            </a:pPr>
            <a:r>
              <a:rPr sz="1400" dirty="0">
                <a:solidFill>
                  <a:srgbClr val="073D86"/>
                </a:solidFill>
                <a:latin typeface="Candara"/>
                <a:cs typeface="Candara"/>
              </a:rPr>
              <a:t>EPC:</a:t>
            </a:r>
            <a:r>
              <a:rPr sz="1400" spc="-10" dirty="0">
                <a:solidFill>
                  <a:srgbClr val="073D86"/>
                </a:solidFill>
                <a:latin typeface="Candara"/>
                <a:cs typeface="Candara"/>
              </a:rPr>
              <a:t> </a:t>
            </a:r>
            <a:r>
              <a:rPr sz="1400" dirty="0">
                <a:solidFill>
                  <a:srgbClr val="073D86"/>
                </a:solidFill>
                <a:latin typeface="Candara"/>
                <a:cs typeface="Candara"/>
              </a:rPr>
              <a:t>BTK</a:t>
            </a:r>
            <a:r>
              <a:rPr sz="1400" spc="-20" dirty="0">
                <a:solidFill>
                  <a:srgbClr val="073D86"/>
                </a:solidFill>
                <a:latin typeface="Candara"/>
                <a:cs typeface="Candara"/>
              </a:rPr>
              <a:t> </a:t>
            </a:r>
            <a:r>
              <a:rPr sz="1400" spc="-25" dirty="0">
                <a:solidFill>
                  <a:srgbClr val="073D86"/>
                </a:solidFill>
                <a:latin typeface="Candara"/>
                <a:cs typeface="Candara"/>
              </a:rPr>
              <a:t>CO.</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dirty="0">
                <a:solidFill>
                  <a:srgbClr val="073D86"/>
                </a:solidFill>
                <a:latin typeface="Candara"/>
                <a:cs typeface="Candara"/>
              </a:rPr>
              <a:t>EXECUTION:</a:t>
            </a:r>
            <a:r>
              <a:rPr sz="1400" spc="-10" dirty="0">
                <a:solidFill>
                  <a:srgbClr val="073D86"/>
                </a:solidFill>
                <a:latin typeface="Candara"/>
                <a:cs typeface="Candara"/>
              </a:rPr>
              <a:t> </a:t>
            </a:r>
            <a:r>
              <a:rPr sz="1400" spc="-20" dirty="0">
                <a:solidFill>
                  <a:srgbClr val="073D86"/>
                </a:solidFill>
                <a:latin typeface="Candara"/>
                <a:cs typeface="Candara"/>
              </a:rPr>
              <a:t>2022-2022</a:t>
            </a:r>
            <a:endParaRPr sz="1400" dirty="0">
              <a:latin typeface="Candara"/>
              <a:cs typeface="Candara"/>
            </a:endParaRPr>
          </a:p>
          <a:p>
            <a:pPr>
              <a:lnSpc>
                <a:spcPct val="100000"/>
              </a:lnSpc>
              <a:spcBef>
                <a:spcPts val="305"/>
              </a:spcBef>
              <a:buClr>
                <a:srgbClr val="30B6FC"/>
              </a:buClr>
              <a:buFont typeface="Symbol"/>
              <a:buChar char=""/>
            </a:pPr>
            <a:endParaRPr sz="1400" dirty="0">
              <a:latin typeface="Candara"/>
              <a:cs typeface="Candara"/>
            </a:endParaRPr>
          </a:p>
          <a:p>
            <a:pPr marL="165100">
              <a:lnSpc>
                <a:spcPct val="100000"/>
              </a:lnSpc>
              <a:spcBef>
                <a:spcPts val="5"/>
              </a:spcBef>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10" dirty="0">
                <a:solidFill>
                  <a:srgbClr val="FF0000"/>
                </a:solidFill>
                <a:latin typeface="Candara"/>
                <a:cs typeface="Candara"/>
              </a:rPr>
              <a:t>SCOPE</a:t>
            </a:r>
            <a:endParaRPr sz="1400" dirty="0">
              <a:latin typeface="Candara"/>
              <a:cs typeface="Candara"/>
            </a:endParaRPr>
          </a:p>
          <a:p>
            <a:pPr>
              <a:lnSpc>
                <a:spcPct val="100000"/>
              </a:lnSpc>
              <a:spcBef>
                <a:spcPts val="640"/>
              </a:spcBef>
            </a:pPr>
            <a:endParaRPr sz="1400" dirty="0">
              <a:latin typeface="Candara"/>
              <a:cs typeface="Candara"/>
            </a:endParaRPr>
          </a:p>
          <a:p>
            <a:pPr marL="286385" marR="5080" indent="-274320">
              <a:lnSpc>
                <a:spcPct val="100000"/>
              </a:lnSpc>
              <a:buClr>
                <a:srgbClr val="30B6FC"/>
              </a:buClr>
              <a:buFont typeface="Symbol"/>
              <a:buChar char=""/>
              <a:tabLst>
                <a:tab pos="286385" algn="l"/>
              </a:tabLst>
            </a:pPr>
            <a:r>
              <a:rPr sz="1400" dirty="0">
                <a:solidFill>
                  <a:srgbClr val="073D86"/>
                </a:solidFill>
                <a:latin typeface="Candara"/>
                <a:cs typeface="Candara"/>
              </a:rPr>
              <a:t>LV</a:t>
            </a:r>
            <a:r>
              <a:rPr sz="1400" spc="-30" dirty="0">
                <a:solidFill>
                  <a:srgbClr val="073D86"/>
                </a:solidFill>
                <a:latin typeface="Candara"/>
                <a:cs typeface="Candara"/>
              </a:rPr>
              <a:t> </a:t>
            </a:r>
            <a:r>
              <a:rPr sz="1400" spc="-10" dirty="0">
                <a:solidFill>
                  <a:srgbClr val="073D86"/>
                </a:solidFill>
                <a:latin typeface="Candara"/>
                <a:cs typeface="Candara"/>
              </a:rPr>
              <a:t>ELECTRICAL</a:t>
            </a:r>
            <a:r>
              <a:rPr sz="1400" spc="-25" dirty="0">
                <a:solidFill>
                  <a:srgbClr val="073D86"/>
                </a:solidFill>
                <a:latin typeface="Candara"/>
                <a:cs typeface="Candara"/>
              </a:rPr>
              <a:t> </a:t>
            </a:r>
            <a:r>
              <a:rPr sz="1400" dirty="0">
                <a:solidFill>
                  <a:srgbClr val="073D86"/>
                </a:solidFill>
                <a:latin typeface="Candara"/>
                <a:cs typeface="Candara"/>
              </a:rPr>
              <a:t>BOARDS</a:t>
            </a:r>
            <a:r>
              <a:rPr sz="1400" spc="-35" dirty="0">
                <a:solidFill>
                  <a:srgbClr val="073D86"/>
                </a:solidFill>
                <a:latin typeface="Candara"/>
                <a:cs typeface="Candara"/>
              </a:rPr>
              <a:t> </a:t>
            </a:r>
            <a:r>
              <a:rPr sz="1400" spc="-50" dirty="0">
                <a:solidFill>
                  <a:srgbClr val="073D86"/>
                </a:solidFill>
                <a:latin typeface="Candara"/>
                <a:cs typeface="Candara"/>
              </a:rPr>
              <a:t>&amp; </a:t>
            </a:r>
            <a:r>
              <a:rPr sz="1400" spc="-10" dirty="0">
                <a:solidFill>
                  <a:srgbClr val="073D86"/>
                </a:solidFill>
                <a:latin typeface="Candara"/>
                <a:cs typeface="Candara"/>
              </a:rPr>
              <a:t>EQUIPMENTS</a:t>
            </a:r>
            <a:endParaRPr sz="1400" dirty="0">
              <a:latin typeface="Candara"/>
              <a:cs typeface="Candara"/>
            </a:endParaRPr>
          </a:p>
          <a:p>
            <a:pPr marL="286385" marR="587375" indent="-274320">
              <a:lnSpc>
                <a:spcPct val="100000"/>
              </a:lnSpc>
              <a:spcBef>
                <a:spcPts val="340"/>
              </a:spcBef>
              <a:buClr>
                <a:srgbClr val="30B6FC"/>
              </a:buClr>
              <a:buFont typeface="Symbol"/>
              <a:buChar char=""/>
              <a:tabLst>
                <a:tab pos="286385" algn="l"/>
              </a:tabLst>
            </a:pPr>
            <a:r>
              <a:rPr sz="1400" spc="-10" dirty="0">
                <a:solidFill>
                  <a:srgbClr val="073D86"/>
                </a:solidFill>
                <a:latin typeface="Candara"/>
                <a:cs typeface="Candara"/>
              </a:rPr>
              <a:t>ELECTRICAL INFRASTRUCTURE</a:t>
            </a:r>
            <a:endParaRPr sz="1400" dirty="0">
              <a:latin typeface="Candara"/>
              <a:cs typeface="Candara"/>
            </a:endParaRPr>
          </a:p>
          <a:p>
            <a:pPr marL="286385" marR="483870" indent="-274320">
              <a:lnSpc>
                <a:spcPct val="100000"/>
              </a:lnSpc>
              <a:spcBef>
                <a:spcPts val="335"/>
              </a:spcBef>
              <a:buClr>
                <a:srgbClr val="30B6FC"/>
              </a:buClr>
              <a:buFont typeface="Symbol"/>
              <a:buChar char=""/>
              <a:tabLst>
                <a:tab pos="286385" algn="l"/>
              </a:tabLst>
            </a:pPr>
            <a:r>
              <a:rPr sz="1400" spc="-10" dirty="0">
                <a:solidFill>
                  <a:srgbClr val="073D86"/>
                </a:solidFill>
                <a:latin typeface="Candara"/>
                <a:cs typeface="Candara"/>
              </a:rPr>
              <a:t>MANPOWER, INSTALLATION</a:t>
            </a:r>
            <a:r>
              <a:rPr sz="1400" spc="-35" dirty="0">
                <a:solidFill>
                  <a:srgbClr val="073D86"/>
                </a:solidFill>
                <a:latin typeface="Candara"/>
                <a:cs typeface="Candara"/>
              </a:rPr>
              <a:t> </a:t>
            </a:r>
            <a:r>
              <a:rPr sz="1400" spc="-25" dirty="0">
                <a:solidFill>
                  <a:srgbClr val="073D86"/>
                </a:solidFill>
                <a:latin typeface="Candara"/>
                <a:cs typeface="Candara"/>
              </a:rPr>
              <a:t>AND </a:t>
            </a:r>
            <a:r>
              <a:rPr sz="1400" spc="-10" dirty="0">
                <a:solidFill>
                  <a:srgbClr val="073D86"/>
                </a:solidFill>
                <a:latin typeface="Candara"/>
                <a:cs typeface="Candara"/>
              </a:rPr>
              <a:t>COMMISSIONING</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dirty="0">
                <a:solidFill>
                  <a:srgbClr val="073D86"/>
                </a:solidFill>
                <a:latin typeface="Candara"/>
                <a:cs typeface="Candara"/>
              </a:rPr>
              <a:t>FIRE</a:t>
            </a:r>
            <a:r>
              <a:rPr sz="1400" spc="-20" dirty="0">
                <a:solidFill>
                  <a:srgbClr val="073D86"/>
                </a:solidFill>
                <a:latin typeface="Candara"/>
                <a:cs typeface="Candara"/>
              </a:rPr>
              <a:t> </a:t>
            </a:r>
            <a:r>
              <a:rPr sz="1400" dirty="0">
                <a:solidFill>
                  <a:srgbClr val="073D86"/>
                </a:solidFill>
                <a:latin typeface="Candara"/>
                <a:cs typeface="Candara"/>
              </a:rPr>
              <a:t>ALARM</a:t>
            </a:r>
            <a:r>
              <a:rPr sz="1400" spc="-15" dirty="0">
                <a:solidFill>
                  <a:srgbClr val="073D86"/>
                </a:solidFill>
                <a:latin typeface="Candara"/>
                <a:cs typeface="Candara"/>
              </a:rPr>
              <a:t> </a:t>
            </a:r>
            <a:r>
              <a:rPr sz="1400" spc="-10" dirty="0">
                <a:solidFill>
                  <a:srgbClr val="073D86"/>
                </a:solidFill>
                <a:latin typeface="Candara"/>
                <a:cs typeface="Candara"/>
              </a:rPr>
              <a:t>SYSTEM,</a:t>
            </a:r>
            <a:endParaRPr sz="1400" dirty="0">
              <a:latin typeface="Candara"/>
              <a:cs typeface="Candara"/>
            </a:endParaRPr>
          </a:p>
          <a:p>
            <a:pPr marL="286385">
              <a:lnSpc>
                <a:spcPct val="100000"/>
              </a:lnSpc>
              <a:spcBef>
                <a:spcPts val="5"/>
              </a:spcBef>
            </a:pPr>
            <a:r>
              <a:rPr sz="1400" dirty="0">
                <a:solidFill>
                  <a:srgbClr val="073D86"/>
                </a:solidFill>
                <a:latin typeface="Candara"/>
                <a:cs typeface="Candara"/>
              </a:rPr>
              <a:t>CCTV,</a:t>
            </a:r>
            <a:r>
              <a:rPr sz="1400" spc="-30" dirty="0">
                <a:solidFill>
                  <a:srgbClr val="073D86"/>
                </a:solidFill>
                <a:latin typeface="Candara"/>
                <a:cs typeface="Candara"/>
              </a:rPr>
              <a:t> </a:t>
            </a:r>
            <a:r>
              <a:rPr sz="1400" dirty="0">
                <a:solidFill>
                  <a:srgbClr val="073D86"/>
                </a:solidFill>
                <a:latin typeface="Candara"/>
                <a:cs typeface="Candara"/>
              </a:rPr>
              <a:t>SOUND</a:t>
            </a:r>
            <a:r>
              <a:rPr sz="1400" spc="-45" dirty="0">
                <a:solidFill>
                  <a:srgbClr val="073D86"/>
                </a:solidFill>
                <a:latin typeface="Candara"/>
                <a:cs typeface="Candara"/>
              </a:rPr>
              <a:t> </a:t>
            </a:r>
            <a:r>
              <a:rPr sz="1400" spc="-10" dirty="0">
                <a:solidFill>
                  <a:srgbClr val="073D86"/>
                </a:solidFill>
                <a:latin typeface="Candara"/>
                <a:cs typeface="Candara"/>
              </a:rPr>
              <a:t>SYSTEMS</a:t>
            </a:r>
            <a:endParaRPr sz="1400" dirty="0">
              <a:latin typeface="Candara"/>
              <a:cs typeface="Candara"/>
            </a:endParaRPr>
          </a:p>
        </p:txBody>
      </p:sp>
      <p:pic>
        <p:nvPicPr>
          <p:cNvPr id="6" name="object 4">
            <a:extLst>
              <a:ext uri="{FF2B5EF4-FFF2-40B4-BE49-F238E27FC236}">
                <a16:creationId xmlns:a16="http://schemas.microsoft.com/office/drawing/2014/main" id="{BC3DE978-5143-9FA7-4FE0-13AA1A33F7D5}"/>
              </a:ext>
            </a:extLst>
          </p:cNvPr>
          <p:cNvPicPr/>
          <p:nvPr/>
        </p:nvPicPr>
        <p:blipFill>
          <a:blip r:embed="rId2" cstate="print"/>
          <a:stretch>
            <a:fillRect/>
          </a:stretch>
        </p:blipFill>
        <p:spPr>
          <a:xfrm>
            <a:off x="369094" y="2017776"/>
            <a:ext cx="6119812" cy="3429000"/>
          </a:xfrm>
          <a:prstGeom prst="rect">
            <a:avLst/>
          </a:prstGeom>
        </p:spPr>
      </p:pic>
      <p:sp>
        <p:nvSpPr>
          <p:cNvPr id="8" name="Footer Placeholder 1">
            <a:extLst>
              <a:ext uri="{FF2B5EF4-FFF2-40B4-BE49-F238E27FC236}">
                <a16:creationId xmlns:a16="http://schemas.microsoft.com/office/drawing/2014/main" id="{A5B38CB7-AC21-B619-98F8-B98E69DF935D}"/>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17706838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F0B02F0-2C00-12BB-09CA-A53D5AEA952D}"/>
              </a:ext>
            </a:extLst>
          </p:cNvPr>
          <p:cNvSpPr txBox="1">
            <a:spLocks/>
          </p:cNvSpPr>
          <p:nvPr/>
        </p:nvSpPr>
        <p:spPr>
          <a:xfrm>
            <a:off x="575120" y="551789"/>
            <a:ext cx="6282880" cy="191470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4400" b="1" dirty="0">
                <a:solidFill>
                  <a:srgbClr val="FF9933"/>
                </a:solidFill>
                <a:latin typeface="Candara"/>
              </a:rPr>
              <a:t>GULAN MALL CALIOPE</a:t>
            </a:r>
            <a:endParaRPr lang="en-US" sz="4400" b="1" dirty="0">
              <a:solidFill>
                <a:schemeClr val="accent4">
                  <a:lumMod val="60000"/>
                  <a:lumOff val="40000"/>
                </a:schemeClr>
              </a:solidFill>
              <a:latin typeface="Candara Light" panose="020E0502030303020204" pitchFamily="34" charset="0"/>
            </a:endParaRPr>
          </a:p>
        </p:txBody>
      </p:sp>
      <p:sp>
        <p:nvSpPr>
          <p:cNvPr id="8" name="object 2">
            <a:extLst>
              <a:ext uri="{FF2B5EF4-FFF2-40B4-BE49-F238E27FC236}">
                <a16:creationId xmlns:a16="http://schemas.microsoft.com/office/drawing/2014/main" id="{2F1E4A86-2CFB-C11C-6398-B54490D186AA}"/>
              </a:ext>
            </a:extLst>
          </p:cNvPr>
          <p:cNvSpPr txBox="1"/>
          <p:nvPr/>
        </p:nvSpPr>
        <p:spPr>
          <a:xfrm>
            <a:off x="363760" y="6118072"/>
            <a:ext cx="4785181" cy="2805896"/>
          </a:xfrm>
          <a:prstGeom prst="rect">
            <a:avLst/>
          </a:prstGeom>
        </p:spPr>
        <p:txBody>
          <a:bodyPr vert="horz" wrap="square" lIns="0" tIns="88900" rIns="0" bIns="0" rtlCol="0">
            <a:spAutoFit/>
          </a:bodyPr>
          <a:lstStyle/>
          <a:p>
            <a:pPr marL="79375">
              <a:lnSpc>
                <a:spcPct val="100000"/>
              </a:lnSpc>
              <a:spcBef>
                <a:spcPts val="700"/>
              </a:spcBef>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20" dirty="0">
                <a:solidFill>
                  <a:srgbClr val="FF0000"/>
                </a:solidFill>
                <a:latin typeface="Candara"/>
                <a:cs typeface="Candara"/>
              </a:rPr>
              <a:t>INFO</a:t>
            </a:r>
            <a:endParaRPr sz="1400" dirty="0">
              <a:latin typeface="Candara"/>
              <a:cs typeface="Candara"/>
            </a:endParaRPr>
          </a:p>
          <a:p>
            <a:pPr marL="286385" indent="-273685">
              <a:lnSpc>
                <a:spcPct val="100000"/>
              </a:lnSpc>
              <a:spcBef>
                <a:spcPts val="600"/>
              </a:spcBef>
              <a:buClr>
                <a:srgbClr val="30B6FC"/>
              </a:buClr>
              <a:buFont typeface="Symbol"/>
              <a:buChar char=""/>
              <a:tabLst>
                <a:tab pos="286385" algn="l"/>
              </a:tabLst>
            </a:pPr>
            <a:r>
              <a:rPr sz="1400" dirty="0">
                <a:solidFill>
                  <a:srgbClr val="073D86"/>
                </a:solidFill>
                <a:latin typeface="Candara"/>
                <a:cs typeface="Candara"/>
              </a:rPr>
              <a:t>EPC:</a:t>
            </a:r>
            <a:r>
              <a:rPr sz="1400" spc="-10" dirty="0">
                <a:solidFill>
                  <a:srgbClr val="073D86"/>
                </a:solidFill>
                <a:latin typeface="Candara"/>
                <a:cs typeface="Candara"/>
              </a:rPr>
              <a:t> </a:t>
            </a:r>
            <a:r>
              <a:rPr sz="1400" dirty="0">
                <a:solidFill>
                  <a:srgbClr val="073D86"/>
                </a:solidFill>
                <a:latin typeface="Candara"/>
                <a:cs typeface="Candara"/>
              </a:rPr>
              <a:t>BTK</a:t>
            </a:r>
            <a:r>
              <a:rPr sz="1400" spc="-20" dirty="0">
                <a:solidFill>
                  <a:srgbClr val="073D86"/>
                </a:solidFill>
                <a:latin typeface="Candara"/>
                <a:cs typeface="Candara"/>
              </a:rPr>
              <a:t> </a:t>
            </a:r>
            <a:r>
              <a:rPr sz="1400" spc="-25" dirty="0">
                <a:solidFill>
                  <a:srgbClr val="073D86"/>
                </a:solidFill>
                <a:latin typeface="Candara"/>
                <a:cs typeface="Candara"/>
              </a:rPr>
              <a:t>CO.</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dirty="0">
                <a:solidFill>
                  <a:srgbClr val="073D86"/>
                </a:solidFill>
                <a:latin typeface="Candara"/>
                <a:cs typeface="Candara"/>
              </a:rPr>
              <a:t>EXECUTION:</a:t>
            </a:r>
            <a:r>
              <a:rPr sz="1400" spc="-10" dirty="0">
                <a:solidFill>
                  <a:srgbClr val="073D86"/>
                </a:solidFill>
                <a:latin typeface="Candara"/>
                <a:cs typeface="Candara"/>
              </a:rPr>
              <a:t> </a:t>
            </a:r>
            <a:r>
              <a:rPr sz="1400" spc="-20" dirty="0">
                <a:solidFill>
                  <a:srgbClr val="073D86"/>
                </a:solidFill>
                <a:latin typeface="Candara"/>
                <a:cs typeface="Candara"/>
              </a:rPr>
              <a:t>2022-2022</a:t>
            </a:r>
            <a:endParaRPr sz="1400" dirty="0">
              <a:latin typeface="Candara"/>
              <a:cs typeface="Candara"/>
            </a:endParaRPr>
          </a:p>
          <a:p>
            <a:pPr>
              <a:lnSpc>
                <a:spcPct val="100000"/>
              </a:lnSpc>
              <a:spcBef>
                <a:spcPts val="305"/>
              </a:spcBef>
              <a:buClr>
                <a:srgbClr val="30B6FC"/>
              </a:buClr>
              <a:buFont typeface="Symbol"/>
              <a:buChar char=""/>
            </a:pPr>
            <a:endParaRPr sz="1400" dirty="0">
              <a:latin typeface="Candara"/>
              <a:cs typeface="Candara"/>
            </a:endParaRPr>
          </a:p>
          <a:p>
            <a:pPr marL="165100">
              <a:lnSpc>
                <a:spcPct val="100000"/>
              </a:lnSpc>
              <a:spcBef>
                <a:spcPts val="5"/>
              </a:spcBef>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10" dirty="0">
                <a:solidFill>
                  <a:srgbClr val="FF0000"/>
                </a:solidFill>
                <a:latin typeface="Candara"/>
                <a:cs typeface="Candara"/>
              </a:rPr>
              <a:t>SCOPE</a:t>
            </a:r>
            <a:endParaRPr sz="1400" dirty="0">
              <a:latin typeface="Candara"/>
              <a:cs typeface="Candara"/>
            </a:endParaRPr>
          </a:p>
          <a:p>
            <a:pPr>
              <a:lnSpc>
                <a:spcPct val="100000"/>
              </a:lnSpc>
              <a:spcBef>
                <a:spcPts val="640"/>
              </a:spcBef>
            </a:pPr>
            <a:endParaRPr sz="1400" dirty="0">
              <a:latin typeface="Candara"/>
              <a:cs typeface="Candara"/>
            </a:endParaRPr>
          </a:p>
          <a:p>
            <a:pPr marL="286385" marR="5080" indent="-274320">
              <a:lnSpc>
                <a:spcPct val="100000"/>
              </a:lnSpc>
              <a:buClr>
                <a:srgbClr val="30B6FC"/>
              </a:buClr>
              <a:buFont typeface="Symbol"/>
              <a:buChar char=""/>
              <a:tabLst>
                <a:tab pos="286385" algn="l"/>
              </a:tabLst>
            </a:pPr>
            <a:r>
              <a:rPr sz="1400" dirty="0">
                <a:solidFill>
                  <a:srgbClr val="073D86"/>
                </a:solidFill>
                <a:latin typeface="Candara"/>
                <a:cs typeface="Candara"/>
              </a:rPr>
              <a:t>LV</a:t>
            </a:r>
            <a:r>
              <a:rPr sz="1400" spc="-30" dirty="0">
                <a:solidFill>
                  <a:srgbClr val="073D86"/>
                </a:solidFill>
                <a:latin typeface="Candara"/>
                <a:cs typeface="Candara"/>
              </a:rPr>
              <a:t> </a:t>
            </a:r>
            <a:r>
              <a:rPr sz="1400" spc="-10" dirty="0">
                <a:solidFill>
                  <a:srgbClr val="073D86"/>
                </a:solidFill>
                <a:latin typeface="Candara"/>
                <a:cs typeface="Candara"/>
              </a:rPr>
              <a:t>ELECTRICAL</a:t>
            </a:r>
            <a:r>
              <a:rPr sz="1400" spc="-25" dirty="0">
                <a:solidFill>
                  <a:srgbClr val="073D86"/>
                </a:solidFill>
                <a:latin typeface="Candara"/>
                <a:cs typeface="Candara"/>
              </a:rPr>
              <a:t> </a:t>
            </a:r>
            <a:r>
              <a:rPr sz="1400" dirty="0">
                <a:solidFill>
                  <a:srgbClr val="073D86"/>
                </a:solidFill>
                <a:latin typeface="Candara"/>
                <a:cs typeface="Candara"/>
              </a:rPr>
              <a:t>BOARDS</a:t>
            </a:r>
            <a:r>
              <a:rPr sz="1400" spc="-35" dirty="0">
                <a:solidFill>
                  <a:srgbClr val="073D86"/>
                </a:solidFill>
                <a:latin typeface="Candara"/>
                <a:cs typeface="Candara"/>
              </a:rPr>
              <a:t> </a:t>
            </a:r>
            <a:r>
              <a:rPr sz="1400" spc="-50" dirty="0">
                <a:solidFill>
                  <a:srgbClr val="073D86"/>
                </a:solidFill>
                <a:latin typeface="Candara"/>
                <a:cs typeface="Candara"/>
              </a:rPr>
              <a:t>&amp; </a:t>
            </a:r>
            <a:r>
              <a:rPr sz="1400" spc="-10" dirty="0">
                <a:solidFill>
                  <a:srgbClr val="073D86"/>
                </a:solidFill>
                <a:latin typeface="Candara"/>
                <a:cs typeface="Candara"/>
              </a:rPr>
              <a:t>EQUIPMENTS</a:t>
            </a:r>
            <a:endParaRPr sz="1400" dirty="0">
              <a:latin typeface="Candara"/>
              <a:cs typeface="Candara"/>
            </a:endParaRPr>
          </a:p>
          <a:p>
            <a:pPr marL="286385" marR="587375" indent="-274320">
              <a:lnSpc>
                <a:spcPct val="100000"/>
              </a:lnSpc>
              <a:spcBef>
                <a:spcPts val="340"/>
              </a:spcBef>
              <a:buClr>
                <a:srgbClr val="30B6FC"/>
              </a:buClr>
              <a:buFont typeface="Symbol"/>
              <a:buChar char=""/>
              <a:tabLst>
                <a:tab pos="286385" algn="l"/>
              </a:tabLst>
            </a:pPr>
            <a:r>
              <a:rPr sz="1400" spc="-10" dirty="0">
                <a:solidFill>
                  <a:srgbClr val="073D86"/>
                </a:solidFill>
                <a:latin typeface="Candara"/>
                <a:cs typeface="Candara"/>
              </a:rPr>
              <a:t>ELECTRICAL INFRASTRUCTURE</a:t>
            </a:r>
            <a:endParaRPr sz="1400" dirty="0">
              <a:latin typeface="Candara"/>
              <a:cs typeface="Candara"/>
            </a:endParaRPr>
          </a:p>
          <a:p>
            <a:pPr marL="286385" marR="483870" indent="-274320">
              <a:lnSpc>
                <a:spcPct val="100000"/>
              </a:lnSpc>
              <a:spcBef>
                <a:spcPts val="335"/>
              </a:spcBef>
              <a:buClr>
                <a:srgbClr val="30B6FC"/>
              </a:buClr>
              <a:buFont typeface="Symbol"/>
              <a:buChar char=""/>
              <a:tabLst>
                <a:tab pos="286385" algn="l"/>
              </a:tabLst>
            </a:pPr>
            <a:r>
              <a:rPr sz="1400" spc="-10" dirty="0">
                <a:solidFill>
                  <a:srgbClr val="073D86"/>
                </a:solidFill>
                <a:latin typeface="Candara"/>
                <a:cs typeface="Candara"/>
              </a:rPr>
              <a:t>MANPOWER, INSTALLATION</a:t>
            </a:r>
            <a:r>
              <a:rPr sz="1400" spc="-35" dirty="0">
                <a:solidFill>
                  <a:srgbClr val="073D86"/>
                </a:solidFill>
                <a:latin typeface="Candara"/>
                <a:cs typeface="Candara"/>
              </a:rPr>
              <a:t> </a:t>
            </a:r>
            <a:r>
              <a:rPr sz="1400" spc="-25" dirty="0">
                <a:solidFill>
                  <a:srgbClr val="073D86"/>
                </a:solidFill>
                <a:latin typeface="Candara"/>
                <a:cs typeface="Candara"/>
              </a:rPr>
              <a:t>AND </a:t>
            </a:r>
            <a:r>
              <a:rPr sz="1400" spc="-10" dirty="0">
                <a:solidFill>
                  <a:srgbClr val="073D86"/>
                </a:solidFill>
                <a:latin typeface="Candara"/>
                <a:cs typeface="Candara"/>
              </a:rPr>
              <a:t>COMMISSIONING</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dirty="0">
                <a:solidFill>
                  <a:srgbClr val="073D86"/>
                </a:solidFill>
                <a:latin typeface="Candara"/>
                <a:cs typeface="Candara"/>
              </a:rPr>
              <a:t>FIRE</a:t>
            </a:r>
            <a:r>
              <a:rPr sz="1400" spc="-20" dirty="0">
                <a:solidFill>
                  <a:srgbClr val="073D86"/>
                </a:solidFill>
                <a:latin typeface="Candara"/>
                <a:cs typeface="Candara"/>
              </a:rPr>
              <a:t> </a:t>
            </a:r>
            <a:r>
              <a:rPr sz="1400" dirty="0">
                <a:solidFill>
                  <a:srgbClr val="073D86"/>
                </a:solidFill>
                <a:latin typeface="Candara"/>
                <a:cs typeface="Candara"/>
              </a:rPr>
              <a:t>ALARM</a:t>
            </a:r>
            <a:r>
              <a:rPr sz="1400" spc="-15" dirty="0">
                <a:solidFill>
                  <a:srgbClr val="073D86"/>
                </a:solidFill>
                <a:latin typeface="Candara"/>
                <a:cs typeface="Candara"/>
              </a:rPr>
              <a:t> </a:t>
            </a:r>
            <a:r>
              <a:rPr sz="1400" spc="-10" dirty="0">
                <a:solidFill>
                  <a:srgbClr val="073D86"/>
                </a:solidFill>
                <a:latin typeface="Candara"/>
                <a:cs typeface="Candara"/>
              </a:rPr>
              <a:t>SYSTEM,</a:t>
            </a:r>
            <a:endParaRPr sz="1400" dirty="0">
              <a:latin typeface="Candara"/>
              <a:cs typeface="Candara"/>
            </a:endParaRPr>
          </a:p>
          <a:p>
            <a:pPr marL="286385">
              <a:lnSpc>
                <a:spcPct val="100000"/>
              </a:lnSpc>
              <a:spcBef>
                <a:spcPts val="5"/>
              </a:spcBef>
            </a:pPr>
            <a:r>
              <a:rPr sz="1400" dirty="0">
                <a:solidFill>
                  <a:srgbClr val="073D86"/>
                </a:solidFill>
                <a:latin typeface="Candara"/>
                <a:cs typeface="Candara"/>
              </a:rPr>
              <a:t>CCTV,</a:t>
            </a:r>
            <a:r>
              <a:rPr sz="1400" spc="-30" dirty="0">
                <a:solidFill>
                  <a:srgbClr val="073D86"/>
                </a:solidFill>
                <a:latin typeface="Candara"/>
                <a:cs typeface="Candara"/>
              </a:rPr>
              <a:t> </a:t>
            </a:r>
            <a:r>
              <a:rPr sz="1400" dirty="0">
                <a:solidFill>
                  <a:srgbClr val="073D86"/>
                </a:solidFill>
                <a:latin typeface="Candara"/>
                <a:cs typeface="Candara"/>
              </a:rPr>
              <a:t>SOUND</a:t>
            </a:r>
            <a:r>
              <a:rPr sz="1400" spc="-45" dirty="0">
                <a:solidFill>
                  <a:srgbClr val="073D86"/>
                </a:solidFill>
                <a:latin typeface="Candara"/>
                <a:cs typeface="Candara"/>
              </a:rPr>
              <a:t> </a:t>
            </a:r>
            <a:r>
              <a:rPr sz="1400" spc="-10" dirty="0">
                <a:solidFill>
                  <a:srgbClr val="073D86"/>
                </a:solidFill>
                <a:latin typeface="Candara"/>
                <a:cs typeface="Candara"/>
              </a:rPr>
              <a:t>SYSTEMS</a:t>
            </a:r>
            <a:endParaRPr sz="1400" dirty="0">
              <a:latin typeface="Candara"/>
              <a:cs typeface="Candara"/>
            </a:endParaRPr>
          </a:p>
        </p:txBody>
      </p:sp>
      <p:pic>
        <p:nvPicPr>
          <p:cNvPr id="9" name="object 4">
            <a:extLst>
              <a:ext uri="{FF2B5EF4-FFF2-40B4-BE49-F238E27FC236}">
                <a16:creationId xmlns:a16="http://schemas.microsoft.com/office/drawing/2014/main" id="{8993C290-8855-CC96-BB0D-88620231EA19}"/>
              </a:ext>
            </a:extLst>
          </p:cNvPr>
          <p:cNvPicPr/>
          <p:nvPr/>
        </p:nvPicPr>
        <p:blipFill>
          <a:blip r:embed="rId2" cstate="print"/>
          <a:stretch>
            <a:fillRect/>
          </a:stretch>
        </p:blipFill>
        <p:spPr>
          <a:xfrm>
            <a:off x="363760" y="2294408"/>
            <a:ext cx="6130480" cy="3352800"/>
          </a:xfrm>
          <a:prstGeom prst="rect">
            <a:avLst/>
          </a:prstGeom>
        </p:spPr>
      </p:pic>
      <p:sp>
        <p:nvSpPr>
          <p:cNvPr id="11" name="Footer Placeholder 1">
            <a:extLst>
              <a:ext uri="{FF2B5EF4-FFF2-40B4-BE49-F238E27FC236}">
                <a16:creationId xmlns:a16="http://schemas.microsoft.com/office/drawing/2014/main" id="{9F1212CB-116D-0D0A-E302-B6E608AED3C4}"/>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33657502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C7EBE39-BD9C-56FC-085D-449713C58865}"/>
              </a:ext>
            </a:extLst>
          </p:cNvPr>
          <p:cNvSpPr>
            <a:spLocks noGrp="1"/>
          </p:cNvSpPr>
          <p:nvPr>
            <p:ph type="title"/>
          </p:nvPr>
        </p:nvSpPr>
        <p:spPr>
          <a:xfrm>
            <a:off x="575120" y="0"/>
            <a:ext cx="6282880" cy="1914702"/>
          </a:xfrm>
        </p:spPr>
        <p:txBody>
          <a:bodyPr>
            <a:normAutofit/>
          </a:bodyPr>
          <a:lstStyle/>
          <a:p>
            <a:r>
              <a:rPr lang="en-US" sz="4400" b="1" dirty="0">
                <a:solidFill>
                  <a:srgbClr val="FF9933"/>
                </a:solidFill>
                <a:latin typeface="Candara"/>
              </a:rPr>
              <a:t>GULAN MALL PARFIOS</a:t>
            </a:r>
            <a:endParaRPr lang="en-US" sz="4400" b="1" dirty="0">
              <a:solidFill>
                <a:schemeClr val="accent4">
                  <a:lumMod val="60000"/>
                  <a:lumOff val="40000"/>
                </a:schemeClr>
              </a:solidFill>
              <a:latin typeface="Candara Light" panose="020E0502030303020204" pitchFamily="34" charset="0"/>
            </a:endParaRPr>
          </a:p>
        </p:txBody>
      </p:sp>
      <p:sp>
        <p:nvSpPr>
          <p:cNvPr id="9" name="object 2">
            <a:extLst>
              <a:ext uri="{FF2B5EF4-FFF2-40B4-BE49-F238E27FC236}">
                <a16:creationId xmlns:a16="http://schemas.microsoft.com/office/drawing/2014/main" id="{A3BC01BE-B671-09F3-C18B-0BFFCA8DDF40}"/>
              </a:ext>
            </a:extLst>
          </p:cNvPr>
          <p:cNvSpPr txBox="1"/>
          <p:nvPr/>
        </p:nvSpPr>
        <p:spPr>
          <a:xfrm>
            <a:off x="379524" y="5873482"/>
            <a:ext cx="5082492" cy="2805896"/>
          </a:xfrm>
          <a:prstGeom prst="rect">
            <a:avLst/>
          </a:prstGeom>
        </p:spPr>
        <p:txBody>
          <a:bodyPr vert="horz" wrap="square" lIns="0" tIns="88900" rIns="0" bIns="0" rtlCol="0">
            <a:spAutoFit/>
          </a:bodyPr>
          <a:lstStyle/>
          <a:p>
            <a:pPr marL="79375">
              <a:lnSpc>
                <a:spcPct val="100000"/>
              </a:lnSpc>
              <a:spcBef>
                <a:spcPts val="700"/>
              </a:spcBef>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20" dirty="0">
                <a:solidFill>
                  <a:srgbClr val="FF0000"/>
                </a:solidFill>
                <a:latin typeface="Candara"/>
                <a:cs typeface="Candara"/>
              </a:rPr>
              <a:t>INFO</a:t>
            </a:r>
            <a:endParaRPr sz="1400" dirty="0">
              <a:latin typeface="Candara"/>
              <a:cs typeface="Candara"/>
            </a:endParaRPr>
          </a:p>
          <a:p>
            <a:pPr marL="286385" indent="-273685">
              <a:lnSpc>
                <a:spcPct val="100000"/>
              </a:lnSpc>
              <a:spcBef>
                <a:spcPts val="600"/>
              </a:spcBef>
              <a:buClr>
                <a:srgbClr val="30B6FC"/>
              </a:buClr>
              <a:buFont typeface="Symbol"/>
              <a:buChar char=""/>
              <a:tabLst>
                <a:tab pos="286385" algn="l"/>
              </a:tabLst>
            </a:pPr>
            <a:r>
              <a:rPr sz="1400" dirty="0">
                <a:solidFill>
                  <a:srgbClr val="073D86"/>
                </a:solidFill>
                <a:latin typeface="Candara"/>
                <a:cs typeface="Candara"/>
              </a:rPr>
              <a:t>EPC:</a:t>
            </a:r>
            <a:r>
              <a:rPr sz="1400" spc="-10" dirty="0">
                <a:solidFill>
                  <a:srgbClr val="073D86"/>
                </a:solidFill>
                <a:latin typeface="Candara"/>
                <a:cs typeface="Candara"/>
              </a:rPr>
              <a:t> </a:t>
            </a:r>
            <a:r>
              <a:rPr sz="1400" dirty="0">
                <a:solidFill>
                  <a:srgbClr val="073D86"/>
                </a:solidFill>
                <a:latin typeface="Candara"/>
                <a:cs typeface="Candara"/>
              </a:rPr>
              <a:t>BTK</a:t>
            </a:r>
            <a:r>
              <a:rPr sz="1400" spc="-20" dirty="0">
                <a:solidFill>
                  <a:srgbClr val="073D86"/>
                </a:solidFill>
                <a:latin typeface="Candara"/>
                <a:cs typeface="Candara"/>
              </a:rPr>
              <a:t> </a:t>
            </a:r>
            <a:r>
              <a:rPr sz="1400" spc="-25" dirty="0">
                <a:solidFill>
                  <a:srgbClr val="073D86"/>
                </a:solidFill>
                <a:latin typeface="Candara"/>
                <a:cs typeface="Candara"/>
              </a:rPr>
              <a:t>CO.</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dirty="0">
                <a:solidFill>
                  <a:srgbClr val="073D86"/>
                </a:solidFill>
                <a:latin typeface="Candara"/>
                <a:cs typeface="Candara"/>
              </a:rPr>
              <a:t>EXECUTION:</a:t>
            </a:r>
            <a:r>
              <a:rPr sz="1400" spc="-10" dirty="0">
                <a:solidFill>
                  <a:srgbClr val="073D86"/>
                </a:solidFill>
                <a:latin typeface="Candara"/>
                <a:cs typeface="Candara"/>
              </a:rPr>
              <a:t> </a:t>
            </a:r>
            <a:r>
              <a:rPr sz="1400" spc="-20" dirty="0">
                <a:solidFill>
                  <a:srgbClr val="073D86"/>
                </a:solidFill>
                <a:latin typeface="Candara"/>
                <a:cs typeface="Candara"/>
              </a:rPr>
              <a:t>2022-2022</a:t>
            </a:r>
            <a:endParaRPr sz="1400" dirty="0">
              <a:latin typeface="Candara"/>
              <a:cs typeface="Candara"/>
            </a:endParaRPr>
          </a:p>
          <a:p>
            <a:pPr>
              <a:lnSpc>
                <a:spcPct val="100000"/>
              </a:lnSpc>
              <a:spcBef>
                <a:spcPts val="305"/>
              </a:spcBef>
              <a:buClr>
                <a:srgbClr val="30B6FC"/>
              </a:buClr>
              <a:buFont typeface="Symbol"/>
              <a:buChar char=""/>
            </a:pPr>
            <a:endParaRPr sz="1400" dirty="0">
              <a:latin typeface="Candara"/>
              <a:cs typeface="Candara"/>
            </a:endParaRPr>
          </a:p>
          <a:p>
            <a:pPr marL="165100">
              <a:lnSpc>
                <a:spcPct val="100000"/>
              </a:lnSpc>
              <a:spcBef>
                <a:spcPts val="5"/>
              </a:spcBef>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10" dirty="0">
                <a:solidFill>
                  <a:srgbClr val="FF0000"/>
                </a:solidFill>
                <a:latin typeface="Candara"/>
                <a:cs typeface="Candara"/>
              </a:rPr>
              <a:t>SCOPE</a:t>
            </a:r>
            <a:endParaRPr sz="1400" dirty="0">
              <a:latin typeface="Candara"/>
              <a:cs typeface="Candara"/>
            </a:endParaRPr>
          </a:p>
          <a:p>
            <a:pPr>
              <a:lnSpc>
                <a:spcPct val="100000"/>
              </a:lnSpc>
              <a:spcBef>
                <a:spcPts val="640"/>
              </a:spcBef>
            </a:pPr>
            <a:endParaRPr sz="1400" dirty="0">
              <a:latin typeface="Candara"/>
              <a:cs typeface="Candara"/>
            </a:endParaRPr>
          </a:p>
          <a:p>
            <a:pPr marL="286385" marR="5080" indent="-274320">
              <a:lnSpc>
                <a:spcPct val="100000"/>
              </a:lnSpc>
              <a:buClr>
                <a:srgbClr val="30B6FC"/>
              </a:buClr>
              <a:buFont typeface="Symbol"/>
              <a:buChar char=""/>
              <a:tabLst>
                <a:tab pos="286385" algn="l"/>
              </a:tabLst>
            </a:pPr>
            <a:r>
              <a:rPr sz="1400" dirty="0">
                <a:solidFill>
                  <a:srgbClr val="073D86"/>
                </a:solidFill>
                <a:latin typeface="Candara"/>
                <a:cs typeface="Candara"/>
              </a:rPr>
              <a:t>LV</a:t>
            </a:r>
            <a:r>
              <a:rPr sz="1400" spc="-30" dirty="0">
                <a:solidFill>
                  <a:srgbClr val="073D86"/>
                </a:solidFill>
                <a:latin typeface="Candara"/>
                <a:cs typeface="Candara"/>
              </a:rPr>
              <a:t> </a:t>
            </a:r>
            <a:r>
              <a:rPr sz="1400" spc="-10" dirty="0">
                <a:solidFill>
                  <a:srgbClr val="073D86"/>
                </a:solidFill>
                <a:latin typeface="Candara"/>
                <a:cs typeface="Candara"/>
              </a:rPr>
              <a:t>ELECTRICAL</a:t>
            </a:r>
            <a:r>
              <a:rPr sz="1400" spc="-25" dirty="0">
                <a:solidFill>
                  <a:srgbClr val="073D86"/>
                </a:solidFill>
                <a:latin typeface="Candara"/>
                <a:cs typeface="Candara"/>
              </a:rPr>
              <a:t> </a:t>
            </a:r>
            <a:r>
              <a:rPr sz="1400" dirty="0">
                <a:solidFill>
                  <a:srgbClr val="073D86"/>
                </a:solidFill>
                <a:latin typeface="Candara"/>
                <a:cs typeface="Candara"/>
              </a:rPr>
              <a:t>BOARDS</a:t>
            </a:r>
            <a:r>
              <a:rPr sz="1400" spc="-35" dirty="0">
                <a:solidFill>
                  <a:srgbClr val="073D86"/>
                </a:solidFill>
                <a:latin typeface="Candara"/>
                <a:cs typeface="Candara"/>
              </a:rPr>
              <a:t> </a:t>
            </a:r>
            <a:r>
              <a:rPr sz="1400" spc="-50" dirty="0">
                <a:solidFill>
                  <a:srgbClr val="073D86"/>
                </a:solidFill>
                <a:latin typeface="Candara"/>
                <a:cs typeface="Candara"/>
              </a:rPr>
              <a:t>&amp; </a:t>
            </a:r>
            <a:r>
              <a:rPr sz="1400" spc="-10" dirty="0">
                <a:solidFill>
                  <a:srgbClr val="073D86"/>
                </a:solidFill>
                <a:latin typeface="Candara"/>
                <a:cs typeface="Candara"/>
              </a:rPr>
              <a:t>EQUIPMENTS</a:t>
            </a:r>
            <a:endParaRPr sz="1400" dirty="0">
              <a:latin typeface="Candara"/>
              <a:cs typeface="Candara"/>
            </a:endParaRPr>
          </a:p>
          <a:p>
            <a:pPr marL="286385" marR="587375" indent="-274320">
              <a:lnSpc>
                <a:spcPct val="100000"/>
              </a:lnSpc>
              <a:spcBef>
                <a:spcPts val="340"/>
              </a:spcBef>
              <a:buClr>
                <a:srgbClr val="30B6FC"/>
              </a:buClr>
              <a:buFont typeface="Symbol"/>
              <a:buChar char=""/>
              <a:tabLst>
                <a:tab pos="286385" algn="l"/>
              </a:tabLst>
            </a:pPr>
            <a:r>
              <a:rPr sz="1400" spc="-10" dirty="0">
                <a:solidFill>
                  <a:srgbClr val="073D86"/>
                </a:solidFill>
                <a:latin typeface="Candara"/>
                <a:cs typeface="Candara"/>
              </a:rPr>
              <a:t>ELECTRICAL INFRASTRUCTURE</a:t>
            </a:r>
            <a:endParaRPr sz="1400" dirty="0">
              <a:latin typeface="Candara"/>
              <a:cs typeface="Candara"/>
            </a:endParaRPr>
          </a:p>
          <a:p>
            <a:pPr marL="286385" marR="483870" indent="-274320">
              <a:lnSpc>
                <a:spcPct val="100000"/>
              </a:lnSpc>
              <a:spcBef>
                <a:spcPts val="335"/>
              </a:spcBef>
              <a:buClr>
                <a:srgbClr val="30B6FC"/>
              </a:buClr>
              <a:buFont typeface="Symbol"/>
              <a:buChar char=""/>
              <a:tabLst>
                <a:tab pos="286385" algn="l"/>
              </a:tabLst>
            </a:pPr>
            <a:r>
              <a:rPr sz="1400" spc="-10" dirty="0">
                <a:solidFill>
                  <a:srgbClr val="073D86"/>
                </a:solidFill>
                <a:latin typeface="Candara"/>
                <a:cs typeface="Candara"/>
              </a:rPr>
              <a:t>MANPOWER, INSTALLATION</a:t>
            </a:r>
            <a:r>
              <a:rPr sz="1400" spc="-35" dirty="0">
                <a:solidFill>
                  <a:srgbClr val="073D86"/>
                </a:solidFill>
                <a:latin typeface="Candara"/>
                <a:cs typeface="Candara"/>
              </a:rPr>
              <a:t> </a:t>
            </a:r>
            <a:r>
              <a:rPr sz="1400" spc="-25" dirty="0">
                <a:solidFill>
                  <a:srgbClr val="073D86"/>
                </a:solidFill>
                <a:latin typeface="Candara"/>
                <a:cs typeface="Candara"/>
              </a:rPr>
              <a:t>AND </a:t>
            </a:r>
            <a:r>
              <a:rPr sz="1400" spc="-10" dirty="0">
                <a:solidFill>
                  <a:srgbClr val="073D86"/>
                </a:solidFill>
                <a:latin typeface="Candara"/>
                <a:cs typeface="Candara"/>
              </a:rPr>
              <a:t>COMMISSIONING</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dirty="0">
                <a:solidFill>
                  <a:srgbClr val="073D86"/>
                </a:solidFill>
                <a:latin typeface="Candara"/>
                <a:cs typeface="Candara"/>
              </a:rPr>
              <a:t>FIRE</a:t>
            </a:r>
            <a:r>
              <a:rPr sz="1400" spc="-20" dirty="0">
                <a:solidFill>
                  <a:srgbClr val="073D86"/>
                </a:solidFill>
                <a:latin typeface="Candara"/>
                <a:cs typeface="Candara"/>
              </a:rPr>
              <a:t> </a:t>
            </a:r>
            <a:r>
              <a:rPr sz="1400" dirty="0">
                <a:solidFill>
                  <a:srgbClr val="073D86"/>
                </a:solidFill>
                <a:latin typeface="Candara"/>
                <a:cs typeface="Candara"/>
              </a:rPr>
              <a:t>ALARM</a:t>
            </a:r>
            <a:r>
              <a:rPr sz="1400" spc="-15" dirty="0">
                <a:solidFill>
                  <a:srgbClr val="073D86"/>
                </a:solidFill>
                <a:latin typeface="Candara"/>
                <a:cs typeface="Candara"/>
              </a:rPr>
              <a:t> </a:t>
            </a:r>
            <a:r>
              <a:rPr sz="1400" spc="-10" dirty="0">
                <a:solidFill>
                  <a:srgbClr val="073D86"/>
                </a:solidFill>
                <a:latin typeface="Candara"/>
                <a:cs typeface="Candara"/>
              </a:rPr>
              <a:t>SYSTEM,</a:t>
            </a:r>
            <a:endParaRPr sz="1400" dirty="0">
              <a:latin typeface="Candara"/>
              <a:cs typeface="Candara"/>
            </a:endParaRPr>
          </a:p>
          <a:p>
            <a:pPr marL="286385">
              <a:lnSpc>
                <a:spcPct val="100000"/>
              </a:lnSpc>
              <a:spcBef>
                <a:spcPts val="5"/>
              </a:spcBef>
            </a:pPr>
            <a:r>
              <a:rPr sz="1400" dirty="0">
                <a:solidFill>
                  <a:srgbClr val="073D86"/>
                </a:solidFill>
                <a:latin typeface="Candara"/>
                <a:cs typeface="Candara"/>
              </a:rPr>
              <a:t>CCTV,</a:t>
            </a:r>
            <a:r>
              <a:rPr sz="1400" spc="-30" dirty="0">
                <a:solidFill>
                  <a:srgbClr val="073D86"/>
                </a:solidFill>
                <a:latin typeface="Candara"/>
                <a:cs typeface="Candara"/>
              </a:rPr>
              <a:t> </a:t>
            </a:r>
            <a:r>
              <a:rPr sz="1400" dirty="0">
                <a:solidFill>
                  <a:srgbClr val="073D86"/>
                </a:solidFill>
                <a:latin typeface="Candara"/>
                <a:cs typeface="Candara"/>
              </a:rPr>
              <a:t>SOUND</a:t>
            </a:r>
            <a:r>
              <a:rPr sz="1400" spc="-45" dirty="0">
                <a:solidFill>
                  <a:srgbClr val="073D86"/>
                </a:solidFill>
                <a:latin typeface="Candara"/>
                <a:cs typeface="Candara"/>
              </a:rPr>
              <a:t> </a:t>
            </a:r>
            <a:r>
              <a:rPr sz="1400" spc="-10" dirty="0">
                <a:solidFill>
                  <a:srgbClr val="073D86"/>
                </a:solidFill>
                <a:latin typeface="Candara"/>
                <a:cs typeface="Candara"/>
              </a:rPr>
              <a:t>SYSTEMS</a:t>
            </a:r>
            <a:endParaRPr sz="1400" dirty="0">
              <a:latin typeface="Candara"/>
              <a:cs typeface="Candara"/>
            </a:endParaRPr>
          </a:p>
        </p:txBody>
      </p:sp>
      <p:pic>
        <p:nvPicPr>
          <p:cNvPr id="10" name="object 4">
            <a:extLst>
              <a:ext uri="{FF2B5EF4-FFF2-40B4-BE49-F238E27FC236}">
                <a16:creationId xmlns:a16="http://schemas.microsoft.com/office/drawing/2014/main" id="{85B15549-A51E-75BE-1FEF-692086AB0315}"/>
              </a:ext>
            </a:extLst>
          </p:cNvPr>
          <p:cNvPicPr/>
          <p:nvPr/>
        </p:nvPicPr>
        <p:blipFill>
          <a:blip r:embed="rId2" cstate="print"/>
          <a:stretch>
            <a:fillRect/>
          </a:stretch>
        </p:blipFill>
        <p:spPr>
          <a:xfrm>
            <a:off x="379524" y="2157907"/>
            <a:ext cx="6098952" cy="3429000"/>
          </a:xfrm>
          <a:prstGeom prst="rect">
            <a:avLst/>
          </a:prstGeom>
        </p:spPr>
      </p:pic>
      <p:sp>
        <p:nvSpPr>
          <p:cNvPr id="8" name="Footer Placeholder 1">
            <a:extLst>
              <a:ext uri="{FF2B5EF4-FFF2-40B4-BE49-F238E27FC236}">
                <a16:creationId xmlns:a16="http://schemas.microsoft.com/office/drawing/2014/main" id="{D8144C02-08FD-9F8B-50A3-8297BC2FD125}"/>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37551305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D911344-3D92-4AA7-1BF4-158188D7E1A5}"/>
              </a:ext>
            </a:extLst>
          </p:cNvPr>
          <p:cNvSpPr>
            <a:spLocks noGrp="1"/>
          </p:cNvSpPr>
          <p:nvPr>
            <p:ph type="title"/>
          </p:nvPr>
        </p:nvSpPr>
        <p:spPr>
          <a:xfrm>
            <a:off x="290606" y="0"/>
            <a:ext cx="6276785" cy="1914702"/>
          </a:xfrm>
        </p:spPr>
        <p:txBody>
          <a:bodyPr>
            <a:normAutofit/>
          </a:bodyPr>
          <a:lstStyle/>
          <a:p>
            <a:r>
              <a:rPr lang="en-US" sz="4400" b="1" dirty="0">
                <a:solidFill>
                  <a:srgbClr val="FF9933"/>
                </a:solidFill>
                <a:latin typeface="Candara"/>
              </a:rPr>
              <a:t>SLAVA CAR SHOWROOM</a:t>
            </a:r>
            <a:endParaRPr lang="en-US" sz="4400" b="1" dirty="0">
              <a:solidFill>
                <a:schemeClr val="accent4">
                  <a:lumMod val="60000"/>
                  <a:lumOff val="40000"/>
                </a:schemeClr>
              </a:solidFill>
              <a:latin typeface="Candara Light" panose="020E0502030303020204" pitchFamily="34" charset="0"/>
            </a:endParaRPr>
          </a:p>
        </p:txBody>
      </p:sp>
      <p:pic>
        <p:nvPicPr>
          <p:cNvPr id="5" name="object 4">
            <a:extLst>
              <a:ext uri="{FF2B5EF4-FFF2-40B4-BE49-F238E27FC236}">
                <a16:creationId xmlns:a16="http://schemas.microsoft.com/office/drawing/2014/main" id="{3F78AA16-8E0D-3372-A21C-649861C74211}"/>
              </a:ext>
            </a:extLst>
          </p:cNvPr>
          <p:cNvPicPr/>
          <p:nvPr/>
        </p:nvPicPr>
        <p:blipFill>
          <a:blip r:embed="rId2" cstate="print"/>
          <a:stretch>
            <a:fillRect/>
          </a:stretch>
        </p:blipFill>
        <p:spPr>
          <a:xfrm>
            <a:off x="342898" y="1909204"/>
            <a:ext cx="6172200" cy="3421379"/>
          </a:xfrm>
          <a:prstGeom prst="rect">
            <a:avLst/>
          </a:prstGeom>
        </p:spPr>
      </p:pic>
      <p:sp>
        <p:nvSpPr>
          <p:cNvPr id="6" name="object 2">
            <a:extLst>
              <a:ext uri="{FF2B5EF4-FFF2-40B4-BE49-F238E27FC236}">
                <a16:creationId xmlns:a16="http://schemas.microsoft.com/office/drawing/2014/main" id="{56EAA38B-3B6A-0E8C-47E4-F96CC7627740}"/>
              </a:ext>
            </a:extLst>
          </p:cNvPr>
          <p:cNvSpPr txBox="1"/>
          <p:nvPr/>
        </p:nvSpPr>
        <p:spPr>
          <a:xfrm>
            <a:off x="342898" y="5889270"/>
            <a:ext cx="4997198" cy="2733440"/>
          </a:xfrm>
          <a:prstGeom prst="rect">
            <a:avLst/>
          </a:prstGeom>
        </p:spPr>
        <p:txBody>
          <a:bodyPr vert="horz" wrap="square" lIns="0" tIns="55244" rIns="0" bIns="0" rtlCol="0">
            <a:spAutoFit/>
          </a:bodyPr>
          <a:lstStyle/>
          <a:p>
            <a:pPr marL="50800">
              <a:lnSpc>
                <a:spcPct val="100000"/>
              </a:lnSpc>
              <a:spcBef>
                <a:spcPts val="434"/>
              </a:spcBef>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20" dirty="0">
                <a:solidFill>
                  <a:srgbClr val="FF0000"/>
                </a:solidFill>
                <a:latin typeface="Candara"/>
                <a:cs typeface="Candara"/>
              </a:rPr>
              <a:t>INFO</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dirty="0">
                <a:solidFill>
                  <a:srgbClr val="073D86"/>
                </a:solidFill>
                <a:latin typeface="Candara"/>
                <a:cs typeface="Candara"/>
              </a:rPr>
              <a:t>EPC:</a:t>
            </a:r>
            <a:r>
              <a:rPr sz="1400" spc="-40" dirty="0">
                <a:solidFill>
                  <a:srgbClr val="073D86"/>
                </a:solidFill>
                <a:latin typeface="Candara"/>
                <a:cs typeface="Candara"/>
              </a:rPr>
              <a:t> </a:t>
            </a:r>
            <a:r>
              <a:rPr sz="1400" dirty="0">
                <a:solidFill>
                  <a:srgbClr val="073D86"/>
                </a:solidFill>
                <a:latin typeface="Candara"/>
                <a:cs typeface="Candara"/>
              </a:rPr>
              <a:t>SLAVA</a:t>
            </a:r>
            <a:r>
              <a:rPr sz="1400" spc="-35" dirty="0">
                <a:solidFill>
                  <a:srgbClr val="073D86"/>
                </a:solidFill>
                <a:latin typeface="Candara"/>
                <a:cs typeface="Candara"/>
              </a:rPr>
              <a:t> </a:t>
            </a:r>
            <a:r>
              <a:rPr sz="1400" spc="-20" dirty="0">
                <a:solidFill>
                  <a:srgbClr val="073D86"/>
                </a:solidFill>
                <a:latin typeface="Candara"/>
                <a:cs typeface="Candara"/>
              </a:rPr>
              <a:t>GROUP</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dirty="0">
                <a:solidFill>
                  <a:srgbClr val="073D86"/>
                </a:solidFill>
                <a:latin typeface="Candara"/>
                <a:cs typeface="Candara"/>
              </a:rPr>
              <a:t>EXECUTION:</a:t>
            </a:r>
            <a:r>
              <a:rPr sz="1400" spc="-10" dirty="0">
                <a:solidFill>
                  <a:srgbClr val="073D86"/>
                </a:solidFill>
                <a:latin typeface="Candara"/>
                <a:cs typeface="Candara"/>
              </a:rPr>
              <a:t> </a:t>
            </a:r>
            <a:r>
              <a:rPr sz="1400" spc="-20" dirty="0">
                <a:solidFill>
                  <a:srgbClr val="073D86"/>
                </a:solidFill>
                <a:latin typeface="Candara"/>
                <a:cs typeface="Candara"/>
              </a:rPr>
              <a:t>2022-2022</a:t>
            </a:r>
            <a:endParaRPr sz="1400" dirty="0">
              <a:latin typeface="Candara"/>
              <a:cs typeface="Candara"/>
            </a:endParaRPr>
          </a:p>
          <a:p>
            <a:pPr>
              <a:lnSpc>
                <a:spcPct val="100000"/>
              </a:lnSpc>
              <a:spcBef>
                <a:spcPts val="310"/>
              </a:spcBef>
              <a:buClr>
                <a:srgbClr val="30B6FC"/>
              </a:buClr>
              <a:buFont typeface="Symbol"/>
              <a:buChar char=""/>
            </a:pPr>
            <a:endParaRPr sz="1400" dirty="0">
              <a:latin typeface="Candara"/>
              <a:cs typeface="Candara"/>
            </a:endParaRPr>
          </a:p>
          <a:p>
            <a:pPr marL="165100">
              <a:lnSpc>
                <a:spcPct val="100000"/>
              </a:lnSpc>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10" dirty="0">
                <a:solidFill>
                  <a:srgbClr val="FF0000"/>
                </a:solidFill>
                <a:latin typeface="Candara"/>
                <a:cs typeface="Candara"/>
              </a:rPr>
              <a:t>SCOPE</a:t>
            </a:r>
            <a:endParaRPr sz="1400" dirty="0">
              <a:latin typeface="Candara"/>
              <a:cs typeface="Candara"/>
            </a:endParaRPr>
          </a:p>
          <a:p>
            <a:pPr>
              <a:lnSpc>
                <a:spcPct val="100000"/>
              </a:lnSpc>
              <a:spcBef>
                <a:spcPts val="640"/>
              </a:spcBef>
            </a:pPr>
            <a:endParaRPr sz="1400" dirty="0">
              <a:latin typeface="Candara"/>
              <a:cs typeface="Candara"/>
            </a:endParaRPr>
          </a:p>
          <a:p>
            <a:pPr marL="286385" marR="132080" indent="-274320">
              <a:lnSpc>
                <a:spcPct val="100000"/>
              </a:lnSpc>
              <a:spcBef>
                <a:spcPts val="5"/>
              </a:spcBef>
              <a:buClr>
                <a:srgbClr val="30B6FC"/>
              </a:buClr>
              <a:buFont typeface="Symbol"/>
              <a:buChar char=""/>
              <a:tabLst>
                <a:tab pos="286385" algn="l"/>
              </a:tabLst>
            </a:pPr>
            <a:r>
              <a:rPr sz="1400" dirty="0">
                <a:solidFill>
                  <a:srgbClr val="073D86"/>
                </a:solidFill>
                <a:latin typeface="Candara"/>
                <a:cs typeface="Candara"/>
              </a:rPr>
              <a:t>LV</a:t>
            </a:r>
            <a:r>
              <a:rPr sz="1400" spc="-30" dirty="0">
                <a:solidFill>
                  <a:srgbClr val="073D86"/>
                </a:solidFill>
                <a:latin typeface="Candara"/>
                <a:cs typeface="Candara"/>
              </a:rPr>
              <a:t> </a:t>
            </a:r>
            <a:r>
              <a:rPr sz="1400" spc="-10" dirty="0">
                <a:solidFill>
                  <a:srgbClr val="073D86"/>
                </a:solidFill>
                <a:latin typeface="Candara"/>
                <a:cs typeface="Candara"/>
              </a:rPr>
              <a:t>ELECTRICAL</a:t>
            </a:r>
            <a:r>
              <a:rPr sz="1400" spc="-25" dirty="0">
                <a:solidFill>
                  <a:srgbClr val="073D86"/>
                </a:solidFill>
                <a:latin typeface="Candara"/>
                <a:cs typeface="Candara"/>
              </a:rPr>
              <a:t> </a:t>
            </a:r>
            <a:r>
              <a:rPr sz="1400" dirty="0">
                <a:solidFill>
                  <a:srgbClr val="073D86"/>
                </a:solidFill>
                <a:latin typeface="Candara"/>
                <a:cs typeface="Candara"/>
              </a:rPr>
              <a:t>BOARDS</a:t>
            </a:r>
            <a:r>
              <a:rPr sz="1400" spc="-20" dirty="0">
                <a:solidFill>
                  <a:srgbClr val="073D86"/>
                </a:solidFill>
                <a:latin typeface="Candara"/>
                <a:cs typeface="Candara"/>
              </a:rPr>
              <a:t> </a:t>
            </a:r>
            <a:r>
              <a:rPr sz="1400" spc="-50" dirty="0">
                <a:solidFill>
                  <a:srgbClr val="073D86"/>
                </a:solidFill>
                <a:latin typeface="Candara"/>
                <a:cs typeface="Candara"/>
              </a:rPr>
              <a:t>&amp; </a:t>
            </a:r>
            <a:r>
              <a:rPr sz="1400" spc="-10" dirty="0">
                <a:solidFill>
                  <a:srgbClr val="073D86"/>
                </a:solidFill>
                <a:latin typeface="Candara"/>
                <a:cs typeface="Candara"/>
              </a:rPr>
              <a:t>EQUIPMENTS</a:t>
            </a:r>
            <a:endParaRPr sz="1400" dirty="0">
              <a:latin typeface="Candara"/>
              <a:cs typeface="Candara"/>
            </a:endParaRPr>
          </a:p>
          <a:p>
            <a:pPr marL="286385" marR="715645" indent="-274320">
              <a:lnSpc>
                <a:spcPct val="100000"/>
              </a:lnSpc>
              <a:spcBef>
                <a:spcPts val="335"/>
              </a:spcBef>
              <a:buClr>
                <a:srgbClr val="30B6FC"/>
              </a:buClr>
              <a:buFont typeface="Symbol"/>
              <a:buChar char=""/>
              <a:tabLst>
                <a:tab pos="286385" algn="l"/>
              </a:tabLst>
            </a:pPr>
            <a:r>
              <a:rPr sz="1400" spc="-10" dirty="0">
                <a:solidFill>
                  <a:srgbClr val="073D86"/>
                </a:solidFill>
                <a:latin typeface="Candara"/>
                <a:cs typeface="Candara"/>
              </a:rPr>
              <a:t>ELECTRICAL INFRASTRUCTURE</a:t>
            </a:r>
            <a:endParaRPr sz="1400" dirty="0">
              <a:latin typeface="Candara"/>
              <a:cs typeface="Candara"/>
            </a:endParaRPr>
          </a:p>
          <a:p>
            <a:pPr marL="286385" marR="612140" indent="-274320">
              <a:lnSpc>
                <a:spcPct val="100000"/>
              </a:lnSpc>
              <a:spcBef>
                <a:spcPts val="340"/>
              </a:spcBef>
              <a:buClr>
                <a:srgbClr val="30B6FC"/>
              </a:buClr>
              <a:buFont typeface="Symbol"/>
              <a:buChar char=""/>
              <a:tabLst>
                <a:tab pos="286385" algn="l"/>
              </a:tabLst>
            </a:pPr>
            <a:r>
              <a:rPr sz="1400" spc="-10" dirty="0">
                <a:solidFill>
                  <a:srgbClr val="073D86"/>
                </a:solidFill>
                <a:latin typeface="Candara"/>
                <a:cs typeface="Candara"/>
              </a:rPr>
              <a:t>MANPOWER, INSTALLATION</a:t>
            </a:r>
            <a:r>
              <a:rPr sz="1400" spc="-35" dirty="0">
                <a:solidFill>
                  <a:srgbClr val="073D86"/>
                </a:solidFill>
                <a:latin typeface="Candara"/>
                <a:cs typeface="Candara"/>
              </a:rPr>
              <a:t> </a:t>
            </a:r>
            <a:r>
              <a:rPr sz="1400" spc="-25" dirty="0">
                <a:solidFill>
                  <a:srgbClr val="073D86"/>
                </a:solidFill>
                <a:latin typeface="Candara"/>
                <a:cs typeface="Candara"/>
              </a:rPr>
              <a:t>AND </a:t>
            </a:r>
            <a:r>
              <a:rPr sz="1400" spc="-10" dirty="0">
                <a:solidFill>
                  <a:srgbClr val="073D86"/>
                </a:solidFill>
                <a:latin typeface="Candara"/>
                <a:cs typeface="Candara"/>
              </a:rPr>
              <a:t>COMMISSIONING</a:t>
            </a:r>
            <a:endParaRPr sz="1400" dirty="0">
              <a:latin typeface="Candara"/>
              <a:cs typeface="Candara"/>
            </a:endParaRPr>
          </a:p>
          <a:p>
            <a:pPr marL="286385" indent="-273685">
              <a:lnSpc>
                <a:spcPct val="100000"/>
              </a:lnSpc>
              <a:spcBef>
                <a:spcPts val="334"/>
              </a:spcBef>
              <a:buClr>
                <a:srgbClr val="30B6FC"/>
              </a:buClr>
              <a:buFont typeface="Symbol"/>
              <a:buChar char=""/>
              <a:tabLst>
                <a:tab pos="286385" algn="l"/>
              </a:tabLst>
            </a:pPr>
            <a:r>
              <a:rPr sz="1400" dirty="0">
                <a:solidFill>
                  <a:srgbClr val="073D86"/>
                </a:solidFill>
                <a:latin typeface="Candara"/>
                <a:cs typeface="Candara"/>
              </a:rPr>
              <a:t>FIRE</a:t>
            </a:r>
            <a:r>
              <a:rPr sz="1400" spc="-15" dirty="0">
                <a:solidFill>
                  <a:srgbClr val="073D86"/>
                </a:solidFill>
                <a:latin typeface="Candara"/>
                <a:cs typeface="Candara"/>
              </a:rPr>
              <a:t> </a:t>
            </a:r>
            <a:r>
              <a:rPr sz="1400" dirty="0">
                <a:solidFill>
                  <a:srgbClr val="073D86"/>
                </a:solidFill>
                <a:latin typeface="Candara"/>
                <a:cs typeface="Candara"/>
              </a:rPr>
              <a:t>ALARM</a:t>
            </a:r>
            <a:r>
              <a:rPr sz="1400" spc="-15" dirty="0">
                <a:solidFill>
                  <a:srgbClr val="073D86"/>
                </a:solidFill>
                <a:latin typeface="Candara"/>
                <a:cs typeface="Candara"/>
              </a:rPr>
              <a:t> </a:t>
            </a:r>
            <a:r>
              <a:rPr sz="1400" dirty="0">
                <a:solidFill>
                  <a:srgbClr val="073D86"/>
                </a:solidFill>
                <a:latin typeface="Candara"/>
                <a:cs typeface="Candara"/>
              </a:rPr>
              <a:t>SYSTEM,</a:t>
            </a:r>
            <a:r>
              <a:rPr sz="1400" spc="-40" dirty="0">
                <a:solidFill>
                  <a:srgbClr val="073D86"/>
                </a:solidFill>
                <a:latin typeface="Candara"/>
                <a:cs typeface="Candara"/>
              </a:rPr>
              <a:t> </a:t>
            </a:r>
            <a:r>
              <a:rPr sz="1400" spc="-20" dirty="0">
                <a:solidFill>
                  <a:srgbClr val="073D86"/>
                </a:solidFill>
                <a:latin typeface="Candara"/>
                <a:cs typeface="Candara"/>
              </a:rPr>
              <a:t>CCTV,</a:t>
            </a:r>
            <a:endParaRPr sz="1400" dirty="0">
              <a:latin typeface="Candara"/>
              <a:cs typeface="Candara"/>
            </a:endParaRPr>
          </a:p>
          <a:p>
            <a:pPr marL="286385">
              <a:lnSpc>
                <a:spcPct val="100000"/>
              </a:lnSpc>
            </a:pPr>
            <a:r>
              <a:rPr sz="1400" dirty="0">
                <a:solidFill>
                  <a:srgbClr val="073D86"/>
                </a:solidFill>
                <a:latin typeface="Candara"/>
                <a:cs typeface="Candara"/>
              </a:rPr>
              <a:t>SOUND</a:t>
            </a:r>
            <a:r>
              <a:rPr sz="1400" spc="-30" dirty="0">
                <a:solidFill>
                  <a:srgbClr val="073D86"/>
                </a:solidFill>
                <a:latin typeface="Candara"/>
                <a:cs typeface="Candara"/>
              </a:rPr>
              <a:t> </a:t>
            </a:r>
            <a:r>
              <a:rPr sz="1400" spc="-10" dirty="0">
                <a:solidFill>
                  <a:srgbClr val="073D86"/>
                </a:solidFill>
                <a:latin typeface="Candara"/>
                <a:cs typeface="Candara"/>
              </a:rPr>
              <a:t>SYSTEMS</a:t>
            </a:r>
            <a:endParaRPr sz="1400" dirty="0">
              <a:latin typeface="Candara"/>
              <a:cs typeface="Candara"/>
            </a:endParaRPr>
          </a:p>
        </p:txBody>
      </p:sp>
      <p:sp>
        <p:nvSpPr>
          <p:cNvPr id="8" name="Footer Placeholder 1">
            <a:extLst>
              <a:ext uri="{FF2B5EF4-FFF2-40B4-BE49-F238E27FC236}">
                <a16:creationId xmlns:a16="http://schemas.microsoft.com/office/drawing/2014/main" id="{1B4C312D-C31F-22FE-6859-2E37188B7102}"/>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35670311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53E73A9-ADF9-5749-49F3-FA3D81C94DDD}"/>
              </a:ext>
            </a:extLst>
          </p:cNvPr>
          <p:cNvSpPr>
            <a:spLocks noGrp="1"/>
          </p:cNvSpPr>
          <p:nvPr>
            <p:ph type="title"/>
          </p:nvPr>
        </p:nvSpPr>
        <p:spPr>
          <a:xfrm>
            <a:off x="312992" y="0"/>
            <a:ext cx="5915025" cy="1914702"/>
          </a:xfrm>
        </p:spPr>
        <p:txBody>
          <a:bodyPr>
            <a:normAutofit/>
          </a:bodyPr>
          <a:lstStyle/>
          <a:p>
            <a:r>
              <a:rPr lang="en-US" sz="4400" b="1" dirty="0">
                <a:solidFill>
                  <a:srgbClr val="FF9933"/>
                </a:solidFill>
                <a:latin typeface="Candara"/>
              </a:rPr>
              <a:t>        PALM BAGHDAD</a:t>
            </a:r>
            <a:endParaRPr lang="en-US" sz="4400" b="1" dirty="0">
              <a:solidFill>
                <a:schemeClr val="accent4">
                  <a:lumMod val="60000"/>
                  <a:lumOff val="40000"/>
                </a:schemeClr>
              </a:solidFill>
              <a:latin typeface="Candara Light" panose="020E0502030303020204" pitchFamily="34" charset="0"/>
            </a:endParaRPr>
          </a:p>
        </p:txBody>
      </p:sp>
      <p:pic>
        <p:nvPicPr>
          <p:cNvPr id="6" name="Picture 5">
            <a:extLst>
              <a:ext uri="{FF2B5EF4-FFF2-40B4-BE49-F238E27FC236}">
                <a16:creationId xmlns:a16="http://schemas.microsoft.com/office/drawing/2014/main" id="{0DCFD259-D1E0-B6C8-702D-F3E82D41211E}"/>
              </a:ext>
            </a:extLst>
          </p:cNvPr>
          <p:cNvPicPr>
            <a:picLocks noChangeAspect="1"/>
          </p:cNvPicPr>
          <p:nvPr/>
        </p:nvPicPr>
        <p:blipFill>
          <a:blip r:embed="rId2"/>
          <a:stretch>
            <a:fillRect/>
          </a:stretch>
        </p:blipFill>
        <p:spPr>
          <a:xfrm>
            <a:off x="471487" y="1759355"/>
            <a:ext cx="5915025" cy="3968421"/>
          </a:xfrm>
          <a:prstGeom prst="rect">
            <a:avLst/>
          </a:prstGeom>
        </p:spPr>
      </p:pic>
      <p:sp>
        <p:nvSpPr>
          <p:cNvPr id="7" name="object 2">
            <a:extLst>
              <a:ext uri="{FF2B5EF4-FFF2-40B4-BE49-F238E27FC236}">
                <a16:creationId xmlns:a16="http://schemas.microsoft.com/office/drawing/2014/main" id="{553B0200-6C30-717F-C904-A4E74962DC1F}"/>
              </a:ext>
            </a:extLst>
          </p:cNvPr>
          <p:cNvSpPr txBox="1"/>
          <p:nvPr/>
        </p:nvSpPr>
        <p:spPr>
          <a:xfrm>
            <a:off x="471487" y="6120411"/>
            <a:ext cx="4478464" cy="2733440"/>
          </a:xfrm>
          <a:prstGeom prst="rect">
            <a:avLst/>
          </a:prstGeom>
        </p:spPr>
        <p:txBody>
          <a:bodyPr vert="horz" wrap="square" lIns="0" tIns="55244" rIns="0" bIns="0" rtlCol="0">
            <a:spAutoFit/>
          </a:bodyPr>
          <a:lstStyle/>
          <a:p>
            <a:pPr marL="50800">
              <a:lnSpc>
                <a:spcPct val="100000"/>
              </a:lnSpc>
              <a:spcBef>
                <a:spcPts val="434"/>
              </a:spcBef>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20" dirty="0">
                <a:solidFill>
                  <a:srgbClr val="FF0000"/>
                </a:solidFill>
                <a:latin typeface="Candara"/>
                <a:cs typeface="Candara"/>
              </a:rPr>
              <a:t>INFO</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dirty="0">
                <a:solidFill>
                  <a:srgbClr val="073D86"/>
                </a:solidFill>
                <a:latin typeface="Candara"/>
                <a:cs typeface="Candara"/>
              </a:rPr>
              <a:t>EPC:</a:t>
            </a:r>
            <a:r>
              <a:rPr sz="1400" spc="-40" dirty="0">
                <a:solidFill>
                  <a:srgbClr val="073D86"/>
                </a:solidFill>
                <a:latin typeface="Candara"/>
                <a:cs typeface="Candara"/>
              </a:rPr>
              <a:t> </a:t>
            </a:r>
            <a:r>
              <a:rPr lang="en-US" sz="1400" spc="-40" dirty="0">
                <a:solidFill>
                  <a:srgbClr val="073D86"/>
                </a:solidFill>
                <a:latin typeface="Candara"/>
                <a:cs typeface="Candara"/>
              </a:rPr>
              <a:t>BC</a:t>
            </a:r>
            <a:r>
              <a:rPr sz="1400" spc="-35" dirty="0">
                <a:solidFill>
                  <a:srgbClr val="073D86"/>
                </a:solidFill>
                <a:latin typeface="Candara"/>
                <a:cs typeface="Candara"/>
              </a:rPr>
              <a:t> </a:t>
            </a:r>
            <a:r>
              <a:rPr sz="1400" spc="-20" dirty="0">
                <a:solidFill>
                  <a:srgbClr val="073D86"/>
                </a:solidFill>
                <a:latin typeface="Candara"/>
                <a:cs typeface="Candara"/>
              </a:rPr>
              <a:t>GROUP</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dirty="0">
                <a:solidFill>
                  <a:srgbClr val="073D86"/>
                </a:solidFill>
                <a:latin typeface="Candara"/>
                <a:cs typeface="Candara"/>
              </a:rPr>
              <a:t>EXECUTION:</a:t>
            </a:r>
            <a:r>
              <a:rPr sz="1400" spc="-10" dirty="0">
                <a:solidFill>
                  <a:srgbClr val="073D86"/>
                </a:solidFill>
                <a:latin typeface="Candara"/>
                <a:cs typeface="Candara"/>
              </a:rPr>
              <a:t> </a:t>
            </a:r>
            <a:r>
              <a:rPr sz="1400" spc="-20" dirty="0">
                <a:solidFill>
                  <a:srgbClr val="073D86"/>
                </a:solidFill>
                <a:latin typeface="Candara"/>
                <a:cs typeface="Candara"/>
              </a:rPr>
              <a:t>2022-2022</a:t>
            </a:r>
            <a:endParaRPr sz="1400" dirty="0">
              <a:latin typeface="Candara"/>
              <a:cs typeface="Candara"/>
            </a:endParaRPr>
          </a:p>
          <a:p>
            <a:pPr>
              <a:lnSpc>
                <a:spcPct val="100000"/>
              </a:lnSpc>
              <a:spcBef>
                <a:spcPts val="310"/>
              </a:spcBef>
              <a:buClr>
                <a:srgbClr val="30B6FC"/>
              </a:buClr>
              <a:buFont typeface="Symbol"/>
              <a:buChar char=""/>
            </a:pPr>
            <a:endParaRPr sz="1400" dirty="0">
              <a:latin typeface="Candara"/>
              <a:cs typeface="Candara"/>
            </a:endParaRPr>
          </a:p>
          <a:p>
            <a:pPr marL="165100">
              <a:lnSpc>
                <a:spcPct val="100000"/>
              </a:lnSpc>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10" dirty="0">
                <a:solidFill>
                  <a:srgbClr val="FF0000"/>
                </a:solidFill>
                <a:latin typeface="Candara"/>
                <a:cs typeface="Candara"/>
              </a:rPr>
              <a:t>SCOPE</a:t>
            </a:r>
            <a:endParaRPr sz="1400" dirty="0">
              <a:latin typeface="Candara"/>
              <a:cs typeface="Candara"/>
            </a:endParaRPr>
          </a:p>
          <a:p>
            <a:pPr>
              <a:lnSpc>
                <a:spcPct val="100000"/>
              </a:lnSpc>
              <a:spcBef>
                <a:spcPts val="640"/>
              </a:spcBef>
            </a:pPr>
            <a:endParaRPr sz="1400" dirty="0">
              <a:latin typeface="Candara"/>
              <a:cs typeface="Candara"/>
            </a:endParaRPr>
          </a:p>
          <a:p>
            <a:pPr marL="286385" marR="132080" indent="-274320">
              <a:lnSpc>
                <a:spcPct val="100000"/>
              </a:lnSpc>
              <a:spcBef>
                <a:spcPts val="5"/>
              </a:spcBef>
              <a:buClr>
                <a:srgbClr val="30B6FC"/>
              </a:buClr>
              <a:buFont typeface="Symbol"/>
              <a:buChar char=""/>
              <a:tabLst>
                <a:tab pos="286385" algn="l"/>
              </a:tabLst>
            </a:pPr>
            <a:r>
              <a:rPr sz="1400" dirty="0">
                <a:solidFill>
                  <a:srgbClr val="073D86"/>
                </a:solidFill>
                <a:latin typeface="Candara"/>
                <a:cs typeface="Candara"/>
              </a:rPr>
              <a:t>LV</a:t>
            </a:r>
            <a:r>
              <a:rPr sz="1400" spc="-30" dirty="0">
                <a:solidFill>
                  <a:srgbClr val="073D86"/>
                </a:solidFill>
                <a:latin typeface="Candara"/>
                <a:cs typeface="Candara"/>
              </a:rPr>
              <a:t> </a:t>
            </a:r>
            <a:r>
              <a:rPr sz="1400" spc="-10" dirty="0">
                <a:solidFill>
                  <a:srgbClr val="073D86"/>
                </a:solidFill>
                <a:latin typeface="Candara"/>
                <a:cs typeface="Candara"/>
              </a:rPr>
              <a:t>ELECTRICAL</a:t>
            </a:r>
            <a:r>
              <a:rPr sz="1400" spc="-25" dirty="0">
                <a:solidFill>
                  <a:srgbClr val="073D86"/>
                </a:solidFill>
                <a:latin typeface="Candara"/>
                <a:cs typeface="Candara"/>
              </a:rPr>
              <a:t> </a:t>
            </a:r>
            <a:r>
              <a:rPr sz="1400" dirty="0">
                <a:solidFill>
                  <a:srgbClr val="073D86"/>
                </a:solidFill>
                <a:latin typeface="Candara"/>
                <a:cs typeface="Candara"/>
              </a:rPr>
              <a:t>BOARDS</a:t>
            </a:r>
            <a:r>
              <a:rPr sz="1400" spc="-20" dirty="0">
                <a:solidFill>
                  <a:srgbClr val="073D86"/>
                </a:solidFill>
                <a:latin typeface="Candara"/>
                <a:cs typeface="Candara"/>
              </a:rPr>
              <a:t> </a:t>
            </a:r>
            <a:r>
              <a:rPr sz="1400" spc="-50" dirty="0">
                <a:solidFill>
                  <a:srgbClr val="073D86"/>
                </a:solidFill>
                <a:latin typeface="Candara"/>
                <a:cs typeface="Candara"/>
              </a:rPr>
              <a:t>&amp; </a:t>
            </a:r>
            <a:r>
              <a:rPr sz="1400" spc="-10" dirty="0">
                <a:solidFill>
                  <a:srgbClr val="073D86"/>
                </a:solidFill>
                <a:latin typeface="Candara"/>
                <a:cs typeface="Candara"/>
              </a:rPr>
              <a:t>EQUIPMENTS</a:t>
            </a:r>
            <a:endParaRPr sz="1400" dirty="0">
              <a:latin typeface="Candara"/>
              <a:cs typeface="Candara"/>
            </a:endParaRPr>
          </a:p>
          <a:p>
            <a:pPr marL="286385" marR="715645" indent="-274320">
              <a:lnSpc>
                <a:spcPct val="100000"/>
              </a:lnSpc>
              <a:spcBef>
                <a:spcPts val="335"/>
              </a:spcBef>
              <a:buClr>
                <a:srgbClr val="30B6FC"/>
              </a:buClr>
              <a:buFont typeface="Symbol"/>
              <a:buChar char=""/>
              <a:tabLst>
                <a:tab pos="286385" algn="l"/>
              </a:tabLst>
            </a:pPr>
            <a:r>
              <a:rPr sz="1400" spc="-10" dirty="0">
                <a:solidFill>
                  <a:srgbClr val="073D86"/>
                </a:solidFill>
                <a:latin typeface="Candara"/>
                <a:cs typeface="Candara"/>
              </a:rPr>
              <a:t>ELECTRICAL INFRASTRUCTURE</a:t>
            </a:r>
            <a:endParaRPr sz="1400" dirty="0">
              <a:latin typeface="Candara"/>
              <a:cs typeface="Candara"/>
            </a:endParaRPr>
          </a:p>
          <a:p>
            <a:pPr marL="286385" marR="612140" indent="-274320">
              <a:lnSpc>
                <a:spcPct val="100000"/>
              </a:lnSpc>
              <a:spcBef>
                <a:spcPts val="340"/>
              </a:spcBef>
              <a:buClr>
                <a:srgbClr val="30B6FC"/>
              </a:buClr>
              <a:buFont typeface="Symbol"/>
              <a:buChar char=""/>
              <a:tabLst>
                <a:tab pos="286385" algn="l"/>
              </a:tabLst>
            </a:pPr>
            <a:r>
              <a:rPr sz="1400" spc="-10" dirty="0">
                <a:solidFill>
                  <a:srgbClr val="073D86"/>
                </a:solidFill>
                <a:latin typeface="Candara"/>
                <a:cs typeface="Candara"/>
              </a:rPr>
              <a:t>MANPOWER, INSTALLATION</a:t>
            </a:r>
            <a:r>
              <a:rPr sz="1400" spc="-35" dirty="0">
                <a:solidFill>
                  <a:srgbClr val="073D86"/>
                </a:solidFill>
                <a:latin typeface="Candara"/>
                <a:cs typeface="Candara"/>
              </a:rPr>
              <a:t> </a:t>
            </a:r>
            <a:r>
              <a:rPr sz="1400" spc="-25" dirty="0">
                <a:solidFill>
                  <a:srgbClr val="073D86"/>
                </a:solidFill>
                <a:latin typeface="Candara"/>
                <a:cs typeface="Candara"/>
              </a:rPr>
              <a:t>AND </a:t>
            </a:r>
            <a:r>
              <a:rPr sz="1400" spc="-10" dirty="0">
                <a:solidFill>
                  <a:srgbClr val="073D86"/>
                </a:solidFill>
                <a:latin typeface="Candara"/>
                <a:cs typeface="Candara"/>
              </a:rPr>
              <a:t>COMMISSIONING</a:t>
            </a:r>
            <a:endParaRPr lang="en-US" sz="1400" spc="-10" dirty="0">
              <a:solidFill>
                <a:srgbClr val="073D86"/>
              </a:solidFill>
              <a:latin typeface="Candara"/>
              <a:cs typeface="Candara"/>
            </a:endParaRPr>
          </a:p>
          <a:p>
            <a:pPr marL="286385" marR="612140" indent="-274320">
              <a:lnSpc>
                <a:spcPct val="100000"/>
              </a:lnSpc>
              <a:spcBef>
                <a:spcPts val="340"/>
              </a:spcBef>
              <a:buClr>
                <a:srgbClr val="30B6FC"/>
              </a:buClr>
              <a:buFont typeface="Symbol"/>
              <a:buChar char=""/>
              <a:tabLst>
                <a:tab pos="286385" algn="l"/>
              </a:tabLst>
            </a:pPr>
            <a:endParaRPr sz="1400" dirty="0">
              <a:latin typeface="Candara"/>
              <a:cs typeface="Candara"/>
            </a:endParaRPr>
          </a:p>
        </p:txBody>
      </p:sp>
      <p:sp>
        <p:nvSpPr>
          <p:cNvPr id="9" name="Footer Placeholder 1">
            <a:extLst>
              <a:ext uri="{FF2B5EF4-FFF2-40B4-BE49-F238E27FC236}">
                <a16:creationId xmlns:a16="http://schemas.microsoft.com/office/drawing/2014/main" id="{9BCBCDB7-4C78-E42D-4E91-E31D459DE507}"/>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22465304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042FE03-EB08-2DF4-B33A-0585439B7C3B}"/>
              </a:ext>
            </a:extLst>
          </p:cNvPr>
          <p:cNvSpPr>
            <a:spLocks noGrp="1"/>
          </p:cNvSpPr>
          <p:nvPr>
            <p:ph type="title"/>
          </p:nvPr>
        </p:nvSpPr>
        <p:spPr>
          <a:xfrm>
            <a:off x="471487" y="19574"/>
            <a:ext cx="5915025" cy="1914702"/>
          </a:xfrm>
        </p:spPr>
        <p:txBody>
          <a:bodyPr>
            <a:normAutofit/>
          </a:bodyPr>
          <a:lstStyle/>
          <a:p>
            <a:r>
              <a:rPr lang="en-US" sz="4400" b="1" dirty="0">
                <a:solidFill>
                  <a:srgbClr val="FF9933"/>
                </a:solidFill>
                <a:latin typeface="Candara"/>
              </a:rPr>
              <a:t>     SKY VIEW TOWERS</a:t>
            </a:r>
            <a:endParaRPr lang="en-US" sz="4400" b="1" dirty="0">
              <a:solidFill>
                <a:schemeClr val="accent4">
                  <a:lumMod val="60000"/>
                  <a:lumOff val="40000"/>
                </a:schemeClr>
              </a:solidFill>
              <a:latin typeface="Candara Light" panose="020E0502030303020204" pitchFamily="34" charset="0"/>
            </a:endParaRPr>
          </a:p>
        </p:txBody>
      </p:sp>
      <p:pic>
        <p:nvPicPr>
          <p:cNvPr id="5" name="Content Placeholder 4">
            <a:extLst>
              <a:ext uri="{FF2B5EF4-FFF2-40B4-BE49-F238E27FC236}">
                <a16:creationId xmlns:a16="http://schemas.microsoft.com/office/drawing/2014/main" id="{E859B169-1592-D492-83C0-645E66CF284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71153" y="1780033"/>
            <a:ext cx="5315692" cy="3877056"/>
          </a:xfrm>
          <a:prstGeom prst="rect">
            <a:avLst/>
          </a:prstGeom>
        </p:spPr>
      </p:pic>
      <p:sp>
        <p:nvSpPr>
          <p:cNvPr id="6" name="object 2">
            <a:extLst>
              <a:ext uri="{FF2B5EF4-FFF2-40B4-BE49-F238E27FC236}">
                <a16:creationId xmlns:a16="http://schemas.microsoft.com/office/drawing/2014/main" id="{53F3EE26-5138-EB11-529C-B8BE14C6792B}"/>
              </a:ext>
            </a:extLst>
          </p:cNvPr>
          <p:cNvSpPr txBox="1"/>
          <p:nvPr/>
        </p:nvSpPr>
        <p:spPr>
          <a:xfrm>
            <a:off x="471487" y="5979481"/>
            <a:ext cx="5014912" cy="3025827"/>
          </a:xfrm>
          <a:prstGeom prst="rect">
            <a:avLst/>
          </a:prstGeom>
        </p:spPr>
        <p:txBody>
          <a:bodyPr vert="horz" wrap="square" lIns="0" tIns="55244" rIns="0" bIns="0" rtlCol="0">
            <a:spAutoFit/>
          </a:bodyPr>
          <a:lstStyle/>
          <a:p>
            <a:pPr marL="50800">
              <a:lnSpc>
                <a:spcPct val="100000"/>
              </a:lnSpc>
              <a:spcBef>
                <a:spcPts val="434"/>
              </a:spcBef>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20" dirty="0">
                <a:solidFill>
                  <a:srgbClr val="FF0000"/>
                </a:solidFill>
                <a:latin typeface="Candara"/>
                <a:cs typeface="Candara"/>
              </a:rPr>
              <a:t>INFO</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dirty="0">
                <a:solidFill>
                  <a:srgbClr val="073D86"/>
                </a:solidFill>
                <a:latin typeface="Candara"/>
                <a:cs typeface="Candara"/>
              </a:rPr>
              <a:t>EPC:</a:t>
            </a:r>
            <a:r>
              <a:rPr sz="1400" spc="-40" dirty="0">
                <a:solidFill>
                  <a:srgbClr val="073D86"/>
                </a:solidFill>
                <a:latin typeface="Candara"/>
                <a:cs typeface="Candara"/>
              </a:rPr>
              <a:t> </a:t>
            </a:r>
            <a:r>
              <a:rPr lang="en-US" sz="1400" spc="-40" dirty="0">
                <a:solidFill>
                  <a:srgbClr val="073D86"/>
                </a:solidFill>
                <a:latin typeface="Candara"/>
                <a:cs typeface="Candara"/>
              </a:rPr>
              <a:t>LALAV </a:t>
            </a:r>
            <a:r>
              <a:rPr sz="1400" spc="-35" dirty="0">
                <a:solidFill>
                  <a:srgbClr val="073D86"/>
                </a:solidFill>
                <a:latin typeface="Candara"/>
                <a:cs typeface="Candara"/>
              </a:rPr>
              <a:t> </a:t>
            </a:r>
            <a:r>
              <a:rPr sz="1400" spc="-20" dirty="0">
                <a:solidFill>
                  <a:srgbClr val="073D86"/>
                </a:solidFill>
                <a:latin typeface="Candara"/>
                <a:cs typeface="Candara"/>
              </a:rPr>
              <a:t>GROUP</a:t>
            </a:r>
            <a:endParaRPr sz="1400" dirty="0">
              <a:latin typeface="Candara"/>
              <a:cs typeface="Candara"/>
            </a:endParaRPr>
          </a:p>
          <a:p>
            <a:pPr marL="286385" indent="-273685">
              <a:spcBef>
                <a:spcPts val="335"/>
              </a:spcBef>
              <a:buClr>
                <a:srgbClr val="30B6FC"/>
              </a:buClr>
              <a:buFont typeface="Symbol"/>
              <a:buChar char=""/>
              <a:tabLst>
                <a:tab pos="286385" algn="l"/>
              </a:tabLst>
            </a:pPr>
            <a:r>
              <a:rPr sz="1400" dirty="0">
                <a:solidFill>
                  <a:srgbClr val="073D86"/>
                </a:solidFill>
                <a:latin typeface="Candara"/>
                <a:cs typeface="Candara"/>
              </a:rPr>
              <a:t>EXECUTION:</a:t>
            </a:r>
            <a:r>
              <a:rPr sz="1400" spc="-10" dirty="0">
                <a:solidFill>
                  <a:srgbClr val="073D86"/>
                </a:solidFill>
                <a:latin typeface="Candara"/>
                <a:cs typeface="Candara"/>
              </a:rPr>
              <a:t> </a:t>
            </a:r>
            <a:r>
              <a:rPr sz="1400" spc="-20" dirty="0">
                <a:solidFill>
                  <a:srgbClr val="073D86"/>
                </a:solidFill>
                <a:latin typeface="Candara"/>
                <a:cs typeface="Candara"/>
              </a:rPr>
              <a:t>2022-</a:t>
            </a:r>
            <a:r>
              <a:rPr lang="en-US" sz="1400" spc="-20" dirty="0">
                <a:solidFill>
                  <a:srgbClr val="073D86"/>
                </a:solidFill>
                <a:latin typeface="Candara"/>
                <a:cs typeface="Candara"/>
              </a:rPr>
              <a:t> </a:t>
            </a:r>
            <a:r>
              <a:rPr lang="en-US" sz="1400" spc="-10" dirty="0">
                <a:solidFill>
                  <a:srgbClr val="073D86"/>
                </a:solidFill>
                <a:latin typeface="Candara"/>
                <a:cs typeface="Candara"/>
              </a:rPr>
              <a:t>CONTINUES</a:t>
            </a:r>
            <a:endParaRPr lang="en-US"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endParaRPr sz="1400" dirty="0">
              <a:latin typeface="Candara"/>
              <a:cs typeface="Candara"/>
            </a:endParaRPr>
          </a:p>
          <a:p>
            <a:pPr>
              <a:lnSpc>
                <a:spcPct val="100000"/>
              </a:lnSpc>
              <a:spcBef>
                <a:spcPts val="310"/>
              </a:spcBef>
              <a:buClr>
                <a:srgbClr val="30B6FC"/>
              </a:buClr>
              <a:buFont typeface="Symbol"/>
              <a:buChar char=""/>
            </a:pPr>
            <a:endParaRPr sz="1400" dirty="0">
              <a:latin typeface="Candara"/>
              <a:cs typeface="Candara"/>
            </a:endParaRPr>
          </a:p>
          <a:p>
            <a:pPr marL="165100">
              <a:lnSpc>
                <a:spcPct val="100000"/>
              </a:lnSpc>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10" dirty="0">
                <a:solidFill>
                  <a:srgbClr val="FF0000"/>
                </a:solidFill>
                <a:latin typeface="Candara"/>
                <a:cs typeface="Candara"/>
              </a:rPr>
              <a:t>SCOPE</a:t>
            </a:r>
            <a:endParaRPr sz="1400" dirty="0">
              <a:latin typeface="Candara"/>
              <a:cs typeface="Candara"/>
            </a:endParaRPr>
          </a:p>
          <a:p>
            <a:pPr>
              <a:lnSpc>
                <a:spcPct val="100000"/>
              </a:lnSpc>
              <a:spcBef>
                <a:spcPts val="640"/>
              </a:spcBef>
            </a:pPr>
            <a:endParaRPr sz="1400" dirty="0">
              <a:latin typeface="Candara"/>
              <a:cs typeface="Candara"/>
            </a:endParaRPr>
          </a:p>
          <a:p>
            <a:pPr marL="286385" marR="132080" indent="-274320">
              <a:lnSpc>
                <a:spcPct val="100000"/>
              </a:lnSpc>
              <a:spcBef>
                <a:spcPts val="5"/>
              </a:spcBef>
              <a:buClr>
                <a:srgbClr val="30B6FC"/>
              </a:buClr>
              <a:buFont typeface="Symbol"/>
              <a:buChar char=""/>
              <a:tabLst>
                <a:tab pos="286385" algn="l"/>
              </a:tabLst>
            </a:pPr>
            <a:r>
              <a:rPr sz="1400" dirty="0">
                <a:solidFill>
                  <a:srgbClr val="073D86"/>
                </a:solidFill>
                <a:latin typeface="Candara"/>
                <a:cs typeface="Candara"/>
              </a:rPr>
              <a:t>LV</a:t>
            </a:r>
            <a:r>
              <a:rPr sz="1400" spc="-30" dirty="0">
                <a:solidFill>
                  <a:srgbClr val="073D86"/>
                </a:solidFill>
                <a:latin typeface="Candara"/>
                <a:cs typeface="Candara"/>
              </a:rPr>
              <a:t> </a:t>
            </a:r>
            <a:r>
              <a:rPr sz="1400" spc="-10" dirty="0">
                <a:solidFill>
                  <a:srgbClr val="073D86"/>
                </a:solidFill>
                <a:latin typeface="Candara"/>
                <a:cs typeface="Candara"/>
              </a:rPr>
              <a:t>ELECTRICAL</a:t>
            </a:r>
            <a:r>
              <a:rPr sz="1400" spc="-25" dirty="0">
                <a:solidFill>
                  <a:srgbClr val="073D86"/>
                </a:solidFill>
                <a:latin typeface="Candara"/>
                <a:cs typeface="Candara"/>
              </a:rPr>
              <a:t> </a:t>
            </a:r>
            <a:r>
              <a:rPr sz="1400" dirty="0">
                <a:solidFill>
                  <a:srgbClr val="073D86"/>
                </a:solidFill>
                <a:latin typeface="Candara"/>
                <a:cs typeface="Candara"/>
              </a:rPr>
              <a:t>BOARDS</a:t>
            </a:r>
            <a:r>
              <a:rPr sz="1400" spc="-20" dirty="0">
                <a:solidFill>
                  <a:srgbClr val="073D86"/>
                </a:solidFill>
                <a:latin typeface="Candara"/>
                <a:cs typeface="Candara"/>
              </a:rPr>
              <a:t> </a:t>
            </a:r>
            <a:r>
              <a:rPr sz="1400" spc="-50" dirty="0">
                <a:solidFill>
                  <a:srgbClr val="073D86"/>
                </a:solidFill>
                <a:latin typeface="Candara"/>
                <a:cs typeface="Candara"/>
              </a:rPr>
              <a:t>&amp; </a:t>
            </a:r>
            <a:r>
              <a:rPr sz="1400" spc="-10" dirty="0">
                <a:solidFill>
                  <a:srgbClr val="073D86"/>
                </a:solidFill>
                <a:latin typeface="Candara"/>
                <a:cs typeface="Candara"/>
              </a:rPr>
              <a:t>EQUIPMENTS</a:t>
            </a:r>
            <a:endParaRPr sz="1400" dirty="0">
              <a:latin typeface="Candara"/>
              <a:cs typeface="Candara"/>
            </a:endParaRPr>
          </a:p>
          <a:p>
            <a:pPr marL="286385" marR="715645" indent="-274320">
              <a:lnSpc>
                <a:spcPct val="100000"/>
              </a:lnSpc>
              <a:spcBef>
                <a:spcPts val="335"/>
              </a:spcBef>
              <a:buClr>
                <a:srgbClr val="30B6FC"/>
              </a:buClr>
              <a:buFont typeface="Symbol"/>
              <a:buChar char=""/>
              <a:tabLst>
                <a:tab pos="286385" algn="l"/>
              </a:tabLst>
            </a:pPr>
            <a:r>
              <a:rPr sz="1400" spc="-10" dirty="0">
                <a:solidFill>
                  <a:srgbClr val="073D86"/>
                </a:solidFill>
                <a:latin typeface="Candara"/>
                <a:cs typeface="Candara"/>
              </a:rPr>
              <a:t>ELECTRICAL INFRASTRUCTUR</a:t>
            </a:r>
            <a:r>
              <a:rPr lang="en-US" sz="1400" spc="-10" dirty="0">
                <a:solidFill>
                  <a:srgbClr val="073D86"/>
                </a:solidFill>
                <a:latin typeface="Candara"/>
                <a:cs typeface="Candara"/>
              </a:rPr>
              <a:t>E</a:t>
            </a:r>
          </a:p>
          <a:p>
            <a:pPr marL="286385" marR="715645" indent="-274320">
              <a:lnSpc>
                <a:spcPct val="100000"/>
              </a:lnSpc>
              <a:spcBef>
                <a:spcPts val="335"/>
              </a:spcBef>
              <a:buClr>
                <a:srgbClr val="30B6FC"/>
              </a:buClr>
              <a:buFont typeface="Symbol"/>
              <a:buChar char=""/>
              <a:tabLst>
                <a:tab pos="286385" algn="l"/>
              </a:tabLst>
            </a:pPr>
            <a:r>
              <a:rPr lang="en-US" sz="1400" spc="-10" dirty="0">
                <a:solidFill>
                  <a:srgbClr val="073D86"/>
                </a:solidFill>
                <a:latin typeface="Candara"/>
                <a:cs typeface="Candara"/>
              </a:rPr>
              <a:t>BUSDUCT SYSTEMS</a:t>
            </a:r>
            <a:endParaRPr sz="1400" dirty="0">
              <a:latin typeface="Candara"/>
              <a:cs typeface="Candara"/>
            </a:endParaRPr>
          </a:p>
          <a:p>
            <a:pPr marL="286385" marR="612140" indent="-274320">
              <a:lnSpc>
                <a:spcPct val="100000"/>
              </a:lnSpc>
              <a:spcBef>
                <a:spcPts val="340"/>
              </a:spcBef>
              <a:buClr>
                <a:srgbClr val="30B6FC"/>
              </a:buClr>
              <a:buFont typeface="Symbol"/>
              <a:buChar char=""/>
              <a:tabLst>
                <a:tab pos="286385" algn="l"/>
              </a:tabLst>
            </a:pPr>
            <a:r>
              <a:rPr sz="1400" spc="-10" dirty="0">
                <a:solidFill>
                  <a:srgbClr val="073D86"/>
                </a:solidFill>
                <a:latin typeface="Candara"/>
                <a:cs typeface="Candara"/>
              </a:rPr>
              <a:t>MANPOWER, INSTALLATION</a:t>
            </a:r>
            <a:r>
              <a:rPr sz="1400" spc="-35" dirty="0">
                <a:solidFill>
                  <a:srgbClr val="073D86"/>
                </a:solidFill>
                <a:latin typeface="Candara"/>
                <a:cs typeface="Candara"/>
              </a:rPr>
              <a:t> </a:t>
            </a:r>
            <a:r>
              <a:rPr sz="1400" spc="-25" dirty="0">
                <a:solidFill>
                  <a:srgbClr val="073D86"/>
                </a:solidFill>
                <a:latin typeface="Candara"/>
                <a:cs typeface="Candara"/>
              </a:rPr>
              <a:t>AND </a:t>
            </a:r>
            <a:r>
              <a:rPr sz="1400" spc="-10" dirty="0">
                <a:solidFill>
                  <a:srgbClr val="073D86"/>
                </a:solidFill>
                <a:latin typeface="Candara"/>
                <a:cs typeface="Candara"/>
              </a:rPr>
              <a:t>COMMISSIONING</a:t>
            </a:r>
            <a:endParaRPr lang="en-US" sz="1400" spc="-10" dirty="0">
              <a:solidFill>
                <a:srgbClr val="073D86"/>
              </a:solidFill>
              <a:latin typeface="Candara"/>
              <a:cs typeface="Candara"/>
            </a:endParaRPr>
          </a:p>
          <a:p>
            <a:pPr marL="286385" marR="612140" indent="-274320">
              <a:lnSpc>
                <a:spcPct val="100000"/>
              </a:lnSpc>
              <a:spcBef>
                <a:spcPts val="340"/>
              </a:spcBef>
              <a:buClr>
                <a:srgbClr val="30B6FC"/>
              </a:buClr>
              <a:buFont typeface="Symbol"/>
              <a:buChar char=""/>
              <a:tabLst>
                <a:tab pos="286385" algn="l"/>
              </a:tabLst>
            </a:pPr>
            <a:endParaRPr sz="1400" dirty="0">
              <a:latin typeface="Candara"/>
              <a:cs typeface="Candara"/>
            </a:endParaRPr>
          </a:p>
        </p:txBody>
      </p:sp>
      <p:sp>
        <p:nvSpPr>
          <p:cNvPr id="8" name="Footer Placeholder 1">
            <a:extLst>
              <a:ext uri="{FF2B5EF4-FFF2-40B4-BE49-F238E27FC236}">
                <a16:creationId xmlns:a16="http://schemas.microsoft.com/office/drawing/2014/main" id="{3EBEF5F8-3F62-926E-12D9-E7767237EE0F}"/>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30778942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4BEF5A4F-7067-671E-00CF-0F52E6537AD2}"/>
              </a:ext>
            </a:extLst>
          </p:cNvPr>
          <p:cNvPicPr>
            <a:picLocks noGrp="1" noChangeAspect="1"/>
          </p:cNvPicPr>
          <p:nvPr>
            <p:ph idx="1"/>
          </p:nvPr>
        </p:nvPicPr>
        <p:blipFill>
          <a:blip r:embed="rId2"/>
          <a:stretch>
            <a:fillRect/>
          </a:stretch>
        </p:blipFill>
        <p:spPr>
          <a:xfrm>
            <a:off x="471487" y="2170176"/>
            <a:ext cx="5915025" cy="3490427"/>
          </a:xfrm>
        </p:spPr>
      </p:pic>
      <p:sp>
        <p:nvSpPr>
          <p:cNvPr id="4" name="Title 1">
            <a:extLst>
              <a:ext uri="{FF2B5EF4-FFF2-40B4-BE49-F238E27FC236}">
                <a16:creationId xmlns:a16="http://schemas.microsoft.com/office/drawing/2014/main" id="{52B4F211-6683-D211-2E7E-5718F9ADC2DC}"/>
              </a:ext>
            </a:extLst>
          </p:cNvPr>
          <p:cNvSpPr>
            <a:spLocks noGrp="1"/>
          </p:cNvSpPr>
          <p:nvPr>
            <p:ph type="title"/>
          </p:nvPr>
        </p:nvSpPr>
        <p:spPr>
          <a:xfrm>
            <a:off x="170687" y="0"/>
            <a:ext cx="6215825" cy="1914702"/>
          </a:xfrm>
        </p:spPr>
        <p:txBody>
          <a:bodyPr>
            <a:normAutofit/>
          </a:bodyPr>
          <a:lstStyle/>
          <a:p>
            <a:r>
              <a:rPr lang="en-US" sz="4400" b="1" dirty="0">
                <a:solidFill>
                  <a:srgbClr val="FF9933"/>
                </a:solidFill>
                <a:latin typeface="Candara"/>
              </a:rPr>
              <a:t>    LALAV AIRPORT VIEW</a:t>
            </a:r>
            <a:endParaRPr lang="en-US" sz="4400" b="1" dirty="0">
              <a:solidFill>
                <a:schemeClr val="accent4">
                  <a:lumMod val="60000"/>
                  <a:lumOff val="40000"/>
                </a:schemeClr>
              </a:solidFill>
              <a:latin typeface="Candara Light" panose="020E0502030303020204" pitchFamily="34" charset="0"/>
            </a:endParaRPr>
          </a:p>
        </p:txBody>
      </p:sp>
      <p:sp>
        <p:nvSpPr>
          <p:cNvPr id="9" name="object 2">
            <a:extLst>
              <a:ext uri="{FF2B5EF4-FFF2-40B4-BE49-F238E27FC236}">
                <a16:creationId xmlns:a16="http://schemas.microsoft.com/office/drawing/2014/main" id="{B4C5AC29-7ADC-A51D-436A-23B8E1C7221A}"/>
              </a:ext>
            </a:extLst>
          </p:cNvPr>
          <p:cNvSpPr txBox="1"/>
          <p:nvPr/>
        </p:nvSpPr>
        <p:spPr>
          <a:xfrm>
            <a:off x="471487" y="6242819"/>
            <a:ext cx="3461006" cy="2517996"/>
          </a:xfrm>
          <a:prstGeom prst="rect">
            <a:avLst/>
          </a:prstGeom>
        </p:spPr>
        <p:txBody>
          <a:bodyPr vert="horz" wrap="square" lIns="0" tIns="55244" rIns="0" bIns="0" rtlCol="0">
            <a:spAutoFit/>
          </a:bodyPr>
          <a:lstStyle/>
          <a:p>
            <a:pPr marL="50800">
              <a:lnSpc>
                <a:spcPct val="100000"/>
              </a:lnSpc>
              <a:spcBef>
                <a:spcPts val="434"/>
              </a:spcBef>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20" dirty="0">
                <a:solidFill>
                  <a:srgbClr val="FF0000"/>
                </a:solidFill>
                <a:latin typeface="Candara"/>
                <a:cs typeface="Candara"/>
              </a:rPr>
              <a:t>INFO</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dirty="0">
                <a:solidFill>
                  <a:srgbClr val="073D86"/>
                </a:solidFill>
                <a:latin typeface="Candara"/>
                <a:cs typeface="Candara"/>
              </a:rPr>
              <a:t>EPC:</a:t>
            </a:r>
            <a:r>
              <a:rPr sz="1400" spc="-40" dirty="0">
                <a:solidFill>
                  <a:srgbClr val="073D86"/>
                </a:solidFill>
                <a:latin typeface="Candara"/>
                <a:cs typeface="Candara"/>
              </a:rPr>
              <a:t> </a:t>
            </a:r>
            <a:r>
              <a:rPr lang="en-US" sz="1400" spc="-40" dirty="0">
                <a:solidFill>
                  <a:srgbClr val="073D86"/>
                </a:solidFill>
                <a:latin typeface="Candara"/>
                <a:cs typeface="Candara"/>
              </a:rPr>
              <a:t>LALAV </a:t>
            </a:r>
            <a:r>
              <a:rPr sz="1400" spc="-35" dirty="0">
                <a:solidFill>
                  <a:srgbClr val="073D86"/>
                </a:solidFill>
                <a:latin typeface="Candara"/>
                <a:cs typeface="Candara"/>
              </a:rPr>
              <a:t> </a:t>
            </a:r>
            <a:r>
              <a:rPr sz="1400" spc="-20" dirty="0">
                <a:solidFill>
                  <a:srgbClr val="073D86"/>
                </a:solidFill>
                <a:latin typeface="Candara"/>
                <a:cs typeface="Candara"/>
              </a:rPr>
              <a:t>GROUP</a:t>
            </a:r>
            <a:endParaRPr sz="1400" dirty="0">
              <a:latin typeface="Candara"/>
              <a:cs typeface="Candara"/>
            </a:endParaRPr>
          </a:p>
          <a:p>
            <a:pPr marL="286385" indent="-273685">
              <a:spcBef>
                <a:spcPts val="335"/>
              </a:spcBef>
              <a:buClr>
                <a:srgbClr val="30B6FC"/>
              </a:buClr>
              <a:buFont typeface="Symbol"/>
              <a:buChar char=""/>
              <a:tabLst>
                <a:tab pos="286385" algn="l"/>
              </a:tabLst>
            </a:pPr>
            <a:r>
              <a:rPr sz="1400" dirty="0">
                <a:solidFill>
                  <a:srgbClr val="073D86"/>
                </a:solidFill>
                <a:latin typeface="Candara"/>
                <a:cs typeface="Candara"/>
              </a:rPr>
              <a:t>EXECUTION:</a:t>
            </a:r>
            <a:r>
              <a:rPr sz="1400" spc="-10" dirty="0">
                <a:solidFill>
                  <a:srgbClr val="073D86"/>
                </a:solidFill>
                <a:latin typeface="Candara"/>
                <a:cs typeface="Candara"/>
              </a:rPr>
              <a:t> </a:t>
            </a:r>
            <a:r>
              <a:rPr sz="1400" spc="-20" dirty="0">
                <a:solidFill>
                  <a:srgbClr val="073D86"/>
                </a:solidFill>
                <a:latin typeface="Candara"/>
                <a:cs typeface="Candara"/>
              </a:rPr>
              <a:t>202</a:t>
            </a:r>
            <a:r>
              <a:rPr lang="en-US" sz="1400" spc="-20" dirty="0">
                <a:solidFill>
                  <a:srgbClr val="073D86"/>
                </a:solidFill>
                <a:latin typeface="Candara"/>
                <a:cs typeface="Candara"/>
              </a:rPr>
              <a:t>0</a:t>
            </a:r>
            <a:r>
              <a:rPr sz="1400" spc="-20" dirty="0">
                <a:solidFill>
                  <a:srgbClr val="073D86"/>
                </a:solidFill>
                <a:latin typeface="Candara"/>
                <a:cs typeface="Candara"/>
              </a:rPr>
              <a:t>-</a:t>
            </a:r>
            <a:r>
              <a:rPr lang="en-US" sz="1400" spc="-20" dirty="0">
                <a:solidFill>
                  <a:srgbClr val="073D86"/>
                </a:solidFill>
                <a:latin typeface="Candara"/>
                <a:cs typeface="Candara"/>
              </a:rPr>
              <a:t> </a:t>
            </a:r>
            <a:r>
              <a:rPr lang="en-US" sz="1400" spc="-10" dirty="0">
                <a:solidFill>
                  <a:srgbClr val="073D86"/>
                </a:solidFill>
                <a:latin typeface="Candara"/>
                <a:cs typeface="Candara"/>
              </a:rPr>
              <a:t>CONTINUES</a:t>
            </a:r>
            <a:endParaRPr lang="en-US"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endParaRPr sz="1400" dirty="0">
              <a:latin typeface="Candara"/>
              <a:cs typeface="Candara"/>
            </a:endParaRPr>
          </a:p>
          <a:p>
            <a:pPr>
              <a:lnSpc>
                <a:spcPct val="100000"/>
              </a:lnSpc>
              <a:spcBef>
                <a:spcPts val="310"/>
              </a:spcBef>
              <a:buClr>
                <a:srgbClr val="30B6FC"/>
              </a:buClr>
              <a:buFont typeface="Symbol"/>
              <a:buChar char=""/>
            </a:pPr>
            <a:endParaRPr sz="1400" dirty="0">
              <a:latin typeface="Candara"/>
              <a:cs typeface="Candara"/>
            </a:endParaRPr>
          </a:p>
          <a:p>
            <a:pPr marL="165100">
              <a:lnSpc>
                <a:spcPct val="100000"/>
              </a:lnSpc>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10" dirty="0">
                <a:solidFill>
                  <a:srgbClr val="FF0000"/>
                </a:solidFill>
                <a:latin typeface="Candara"/>
                <a:cs typeface="Candara"/>
              </a:rPr>
              <a:t>SCOPE</a:t>
            </a:r>
            <a:endParaRPr sz="1400" dirty="0">
              <a:latin typeface="Candara"/>
              <a:cs typeface="Candara"/>
            </a:endParaRPr>
          </a:p>
          <a:p>
            <a:pPr>
              <a:lnSpc>
                <a:spcPct val="100000"/>
              </a:lnSpc>
              <a:spcBef>
                <a:spcPts val="640"/>
              </a:spcBef>
            </a:pPr>
            <a:endParaRPr sz="1400" dirty="0">
              <a:latin typeface="Candara"/>
              <a:cs typeface="Candara"/>
            </a:endParaRPr>
          </a:p>
          <a:p>
            <a:pPr marL="286385" marR="132080" indent="-274320">
              <a:lnSpc>
                <a:spcPct val="100000"/>
              </a:lnSpc>
              <a:spcBef>
                <a:spcPts val="5"/>
              </a:spcBef>
              <a:buClr>
                <a:srgbClr val="30B6FC"/>
              </a:buClr>
              <a:buFont typeface="Symbol"/>
              <a:buChar char=""/>
              <a:tabLst>
                <a:tab pos="286385" algn="l"/>
              </a:tabLst>
            </a:pPr>
            <a:r>
              <a:rPr sz="1400" dirty="0">
                <a:solidFill>
                  <a:srgbClr val="073D86"/>
                </a:solidFill>
                <a:latin typeface="Candara"/>
                <a:cs typeface="Candara"/>
              </a:rPr>
              <a:t>LV</a:t>
            </a:r>
            <a:r>
              <a:rPr sz="1400" spc="-30" dirty="0">
                <a:solidFill>
                  <a:srgbClr val="073D86"/>
                </a:solidFill>
                <a:latin typeface="Candara"/>
                <a:cs typeface="Candara"/>
              </a:rPr>
              <a:t> </a:t>
            </a:r>
            <a:r>
              <a:rPr sz="1400" spc="-10" dirty="0">
                <a:solidFill>
                  <a:srgbClr val="073D86"/>
                </a:solidFill>
                <a:latin typeface="Candara"/>
                <a:cs typeface="Candara"/>
              </a:rPr>
              <a:t>ELECTRICAL</a:t>
            </a:r>
            <a:r>
              <a:rPr sz="1400" spc="-25" dirty="0">
                <a:solidFill>
                  <a:srgbClr val="073D86"/>
                </a:solidFill>
                <a:latin typeface="Candara"/>
                <a:cs typeface="Candara"/>
              </a:rPr>
              <a:t> </a:t>
            </a:r>
            <a:r>
              <a:rPr sz="1400" dirty="0">
                <a:solidFill>
                  <a:srgbClr val="073D86"/>
                </a:solidFill>
                <a:latin typeface="Candara"/>
                <a:cs typeface="Candara"/>
              </a:rPr>
              <a:t>BOARDS</a:t>
            </a:r>
            <a:r>
              <a:rPr sz="1400" spc="-20" dirty="0">
                <a:solidFill>
                  <a:srgbClr val="073D86"/>
                </a:solidFill>
                <a:latin typeface="Candara"/>
                <a:cs typeface="Candara"/>
              </a:rPr>
              <a:t> </a:t>
            </a:r>
            <a:r>
              <a:rPr sz="1400" spc="-50" dirty="0">
                <a:solidFill>
                  <a:srgbClr val="073D86"/>
                </a:solidFill>
                <a:latin typeface="Candara"/>
                <a:cs typeface="Candara"/>
              </a:rPr>
              <a:t>&amp; </a:t>
            </a:r>
            <a:r>
              <a:rPr sz="1400" spc="-10" dirty="0">
                <a:solidFill>
                  <a:srgbClr val="073D86"/>
                </a:solidFill>
                <a:latin typeface="Candara"/>
                <a:cs typeface="Candara"/>
              </a:rPr>
              <a:t>EQUIPMENTS</a:t>
            </a:r>
            <a:endParaRPr sz="1400" dirty="0">
              <a:latin typeface="Candara"/>
              <a:cs typeface="Candara"/>
            </a:endParaRPr>
          </a:p>
          <a:p>
            <a:pPr marL="12065" marR="715645">
              <a:lnSpc>
                <a:spcPct val="100000"/>
              </a:lnSpc>
              <a:spcBef>
                <a:spcPts val="335"/>
              </a:spcBef>
              <a:buClr>
                <a:srgbClr val="30B6FC"/>
              </a:buClr>
              <a:tabLst>
                <a:tab pos="286385" algn="l"/>
              </a:tabLst>
            </a:pPr>
            <a:endParaRPr lang="en-US" sz="1400" spc="-10" dirty="0">
              <a:solidFill>
                <a:srgbClr val="073D86"/>
              </a:solidFill>
              <a:latin typeface="Candara"/>
              <a:cs typeface="Candara"/>
            </a:endParaRPr>
          </a:p>
          <a:p>
            <a:pPr marL="12065" marR="715645">
              <a:lnSpc>
                <a:spcPct val="100000"/>
              </a:lnSpc>
              <a:spcBef>
                <a:spcPts val="335"/>
              </a:spcBef>
              <a:buClr>
                <a:srgbClr val="30B6FC"/>
              </a:buClr>
              <a:tabLst>
                <a:tab pos="286385" algn="l"/>
              </a:tabLst>
            </a:pPr>
            <a:endParaRPr lang="en-US" sz="1400" spc="-10" dirty="0">
              <a:solidFill>
                <a:srgbClr val="073D86"/>
              </a:solidFill>
              <a:latin typeface="Candara"/>
              <a:cs typeface="Candara"/>
            </a:endParaRPr>
          </a:p>
        </p:txBody>
      </p:sp>
      <p:sp>
        <p:nvSpPr>
          <p:cNvPr id="8" name="Footer Placeholder 1">
            <a:extLst>
              <a:ext uri="{FF2B5EF4-FFF2-40B4-BE49-F238E27FC236}">
                <a16:creationId xmlns:a16="http://schemas.microsoft.com/office/drawing/2014/main" id="{3E2C8CB3-BDD2-A49E-01C1-50D727C4032F}"/>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25960232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2997589-008D-4FCE-1E32-323AECDC89D6}"/>
              </a:ext>
            </a:extLst>
          </p:cNvPr>
          <p:cNvPicPr>
            <a:picLocks noGrp="1" noChangeAspect="1"/>
          </p:cNvPicPr>
          <p:nvPr>
            <p:ph idx="1"/>
          </p:nvPr>
        </p:nvPicPr>
        <p:blipFill>
          <a:blip r:embed="rId2"/>
          <a:stretch>
            <a:fillRect/>
          </a:stretch>
        </p:blipFill>
        <p:spPr>
          <a:xfrm>
            <a:off x="471487" y="2257443"/>
            <a:ext cx="5915025" cy="2971573"/>
          </a:xfrm>
        </p:spPr>
      </p:pic>
      <p:sp>
        <p:nvSpPr>
          <p:cNvPr id="4" name="Title 1">
            <a:extLst>
              <a:ext uri="{FF2B5EF4-FFF2-40B4-BE49-F238E27FC236}">
                <a16:creationId xmlns:a16="http://schemas.microsoft.com/office/drawing/2014/main" id="{9CCDFC35-84D8-4844-69F0-944FCFDCC3E0}"/>
              </a:ext>
            </a:extLst>
          </p:cNvPr>
          <p:cNvSpPr>
            <a:spLocks noGrp="1"/>
          </p:cNvSpPr>
          <p:nvPr>
            <p:ph type="title"/>
          </p:nvPr>
        </p:nvSpPr>
        <p:spPr>
          <a:xfrm>
            <a:off x="471487" y="0"/>
            <a:ext cx="5915025" cy="1914702"/>
          </a:xfrm>
        </p:spPr>
        <p:txBody>
          <a:bodyPr>
            <a:normAutofit/>
          </a:bodyPr>
          <a:lstStyle/>
          <a:p>
            <a:r>
              <a:rPr lang="en-US" sz="4400" b="1" dirty="0">
                <a:solidFill>
                  <a:srgbClr val="FF9933"/>
                </a:solidFill>
                <a:latin typeface="Candara"/>
              </a:rPr>
              <a:t>          CENTRAL PARK</a:t>
            </a:r>
            <a:endParaRPr lang="en-US" sz="4400" b="1" dirty="0">
              <a:solidFill>
                <a:schemeClr val="accent4">
                  <a:lumMod val="60000"/>
                  <a:lumOff val="40000"/>
                </a:schemeClr>
              </a:solidFill>
              <a:latin typeface="Candara Light" panose="020E0502030303020204" pitchFamily="34" charset="0"/>
            </a:endParaRPr>
          </a:p>
        </p:txBody>
      </p:sp>
      <p:sp>
        <p:nvSpPr>
          <p:cNvPr id="7" name="object 2">
            <a:extLst>
              <a:ext uri="{FF2B5EF4-FFF2-40B4-BE49-F238E27FC236}">
                <a16:creationId xmlns:a16="http://schemas.microsoft.com/office/drawing/2014/main" id="{F0E3524A-4693-FC83-ED86-430312FAEED2}"/>
              </a:ext>
            </a:extLst>
          </p:cNvPr>
          <p:cNvSpPr txBox="1"/>
          <p:nvPr/>
        </p:nvSpPr>
        <p:spPr>
          <a:xfrm>
            <a:off x="471487" y="5730765"/>
            <a:ext cx="3461006" cy="2948883"/>
          </a:xfrm>
          <a:prstGeom prst="rect">
            <a:avLst/>
          </a:prstGeom>
        </p:spPr>
        <p:txBody>
          <a:bodyPr vert="horz" wrap="square" lIns="0" tIns="55244" rIns="0" bIns="0" rtlCol="0">
            <a:spAutoFit/>
          </a:bodyPr>
          <a:lstStyle/>
          <a:p>
            <a:pPr marL="50800">
              <a:lnSpc>
                <a:spcPct val="100000"/>
              </a:lnSpc>
              <a:spcBef>
                <a:spcPts val="434"/>
              </a:spcBef>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20" dirty="0">
                <a:solidFill>
                  <a:srgbClr val="FF0000"/>
                </a:solidFill>
                <a:latin typeface="Candara"/>
                <a:cs typeface="Candara"/>
              </a:rPr>
              <a:t>INFO</a:t>
            </a:r>
            <a:endParaRPr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r>
              <a:rPr sz="1400" dirty="0">
                <a:solidFill>
                  <a:srgbClr val="073D86"/>
                </a:solidFill>
                <a:latin typeface="Candara"/>
                <a:cs typeface="Candara"/>
              </a:rPr>
              <a:t>EPC:</a:t>
            </a:r>
            <a:r>
              <a:rPr sz="1400" spc="-40" dirty="0">
                <a:solidFill>
                  <a:srgbClr val="073D86"/>
                </a:solidFill>
                <a:latin typeface="Candara"/>
                <a:cs typeface="Candara"/>
              </a:rPr>
              <a:t> </a:t>
            </a:r>
            <a:r>
              <a:rPr lang="en-US" sz="1400" spc="-40" dirty="0">
                <a:solidFill>
                  <a:srgbClr val="073D86"/>
                </a:solidFill>
                <a:latin typeface="Candara"/>
                <a:cs typeface="Candara"/>
              </a:rPr>
              <a:t>BARBYAN CO</a:t>
            </a:r>
            <a:endParaRPr sz="1400" dirty="0">
              <a:latin typeface="Candara"/>
              <a:cs typeface="Candara"/>
            </a:endParaRPr>
          </a:p>
          <a:p>
            <a:pPr marL="286385" indent="-273685">
              <a:spcBef>
                <a:spcPts val="335"/>
              </a:spcBef>
              <a:buClr>
                <a:srgbClr val="30B6FC"/>
              </a:buClr>
              <a:buFont typeface="Symbol"/>
              <a:buChar char=""/>
              <a:tabLst>
                <a:tab pos="286385" algn="l"/>
              </a:tabLst>
            </a:pPr>
            <a:r>
              <a:rPr sz="1400" dirty="0">
                <a:solidFill>
                  <a:srgbClr val="073D86"/>
                </a:solidFill>
                <a:latin typeface="Candara"/>
                <a:cs typeface="Candara"/>
              </a:rPr>
              <a:t>EXECUTION:</a:t>
            </a:r>
            <a:r>
              <a:rPr sz="1400" spc="-10" dirty="0">
                <a:solidFill>
                  <a:srgbClr val="073D86"/>
                </a:solidFill>
                <a:latin typeface="Candara"/>
                <a:cs typeface="Candara"/>
              </a:rPr>
              <a:t> </a:t>
            </a:r>
            <a:r>
              <a:rPr sz="1400" spc="-20" dirty="0">
                <a:solidFill>
                  <a:srgbClr val="073D86"/>
                </a:solidFill>
                <a:latin typeface="Candara"/>
                <a:cs typeface="Candara"/>
              </a:rPr>
              <a:t>202</a:t>
            </a:r>
            <a:r>
              <a:rPr lang="en-US" sz="1400" spc="-20" dirty="0">
                <a:solidFill>
                  <a:srgbClr val="073D86"/>
                </a:solidFill>
                <a:latin typeface="Candara"/>
                <a:cs typeface="Candara"/>
              </a:rPr>
              <a:t>4</a:t>
            </a:r>
            <a:r>
              <a:rPr sz="1400" spc="-20" dirty="0">
                <a:solidFill>
                  <a:srgbClr val="073D86"/>
                </a:solidFill>
                <a:latin typeface="Candara"/>
                <a:cs typeface="Candara"/>
              </a:rPr>
              <a:t>-</a:t>
            </a:r>
            <a:r>
              <a:rPr lang="en-US" sz="1400" spc="-20" dirty="0">
                <a:solidFill>
                  <a:srgbClr val="073D86"/>
                </a:solidFill>
                <a:latin typeface="Candara"/>
                <a:cs typeface="Candara"/>
              </a:rPr>
              <a:t> </a:t>
            </a:r>
            <a:r>
              <a:rPr lang="en-US" sz="1400" spc="-10" dirty="0">
                <a:solidFill>
                  <a:srgbClr val="073D86"/>
                </a:solidFill>
                <a:latin typeface="Candara"/>
                <a:cs typeface="Candara"/>
              </a:rPr>
              <a:t>CONTINUES</a:t>
            </a:r>
            <a:endParaRPr lang="en-US" sz="1400" dirty="0">
              <a:latin typeface="Candara"/>
              <a:cs typeface="Candara"/>
            </a:endParaRPr>
          </a:p>
          <a:p>
            <a:pPr marL="286385" indent="-273685">
              <a:lnSpc>
                <a:spcPct val="100000"/>
              </a:lnSpc>
              <a:spcBef>
                <a:spcPts val="335"/>
              </a:spcBef>
              <a:buClr>
                <a:srgbClr val="30B6FC"/>
              </a:buClr>
              <a:buFont typeface="Symbol"/>
              <a:buChar char=""/>
              <a:tabLst>
                <a:tab pos="286385" algn="l"/>
              </a:tabLst>
            </a:pPr>
            <a:endParaRPr sz="1400" dirty="0">
              <a:latin typeface="Candara"/>
              <a:cs typeface="Candara"/>
            </a:endParaRPr>
          </a:p>
          <a:p>
            <a:pPr>
              <a:lnSpc>
                <a:spcPct val="100000"/>
              </a:lnSpc>
              <a:spcBef>
                <a:spcPts val="310"/>
              </a:spcBef>
              <a:buClr>
                <a:srgbClr val="30B6FC"/>
              </a:buClr>
              <a:buFont typeface="Symbol"/>
              <a:buChar char=""/>
            </a:pPr>
            <a:endParaRPr sz="1400" dirty="0">
              <a:latin typeface="Candara"/>
              <a:cs typeface="Candara"/>
            </a:endParaRPr>
          </a:p>
          <a:p>
            <a:pPr marL="165100">
              <a:lnSpc>
                <a:spcPct val="100000"/>
              </a:lnSpc>
            </a:pPr>
            <a:r>
              <a:rPr sz="1400" b="1" dirty="0">
                <a:solidFill>
                  <a:srgbClr val="FF0000"/>
                </a:solidFill>
                <a:latin typeface="Candara"/>
                <a:cs typeface="Candara"/>
              </a:rPr>
              <a:t>PROJECT</a:t>
            </a:r>
            <a:r>
              <a:rPr sz="1400" b="1" spc="-35" dirty="0">
                <a:solidFill>
                  <a:srgbClr val="FF0000"/>
                </a:solidFill>
                <a:latin typeface="Candara"/>
                <a:cs typeface="Candara"/>
              </a:rPr>
              <a:t> </a:t>
            </a:r>
            <a:r>
              <a:rPr sz="1400" b="1" spc="-10" dirty="0">
                <a:solidFill>
                  <a:srgbClr val="FF0000"/>
                </a:solidFill>
                <a:latin typeface="Candara"/>
                <a:cs typeface="Candara"/>
              </a:rPr>
              <a:t>SCOPE</a:t>
            </a:r>
            <a:endParaRPr sz="1400" dirty="0">
              <a:latin typeface="Candara"/>
              <a:cs typeface="Candara"/>
            </a:endParaRPr>
          </a:p>
          <a:p>
            <a:pPr>
              <a:lnSpc>
                <a:spcPct val="100000"/>
              </a:lnSpc>
              <a:spcBef>
                <a:spcPts val="640"/>
              </a:spcBef>
            </a:pPr>
            <a:endParaRPr sz="1400" dirty="0">
              <a:latin typeface="Candara"/>
              <a:cs typeface="Candara"/>
            </a:endParaRPr>
          </a:p>
          <a:p>
            <a:pPr marL="286385" marR="132080" indent="-274320">
              <a:lnSpc>
                <a:spcPct val="100000"/>
              </a:lnSpc>
              <a:spcBef>
                <a:spcPts val="5"/>
              </a:spcBef>
              <a:buClr>
                <a:srgbClr val="30B6FC"/>
              </a:buClr>
              <a:buFont typeface="Symbol"/>
              <a:buChar char=""/>
              <a:tabLst>
                <a:tab pos="286385" algn="l"/>
              </a:tabLst>
            </a:pPr>
            <a:r>
              <a:rPr sz="1400" dirty="0">
                <a:solidFill>
                  <a:srgbClr val="073D86"/>
                </a:solidFill>
                <a:latin typeface="Candara"/>
                <a:cs typeface="Candara"/>
              </a:rPr>
              <a:t>LV</a:t>
            </a:r>
            <a:r>
              <a:rPr sz="1400" spc="-30" dirty="0">
                <a:solidFill>
                  <a:srgbClr val="073D86"/>
                </a:solidFill>
                <a:latin typeface="Candara"/>
                <a:cs typeface="Candara"/>
              </a:rPr>
              <a:t> </a:t>
            </a:r>
            <a:r>
              <a:rPr sz="1400" spc="-10" dirty="0">
                <a:solidFill>
                  <a:srgbClr val="073D86"/>
                </a:solidFill>
                <a:latin typeface="Candara"/>
                <a:cs typeface="Candara"/>
              </a:rPr>
              <a:t>ELECTRICAL</a:t>
            </a:r>
            <a:r>
              <a:rPr sz="1400" spc="-25" dirty="0">
                <a:solidFill>
                  <a:srgbClr val="073D86"/>
                </a:solidFill>
                <a:latin typeface="Candara"/>
                <a:cs typeface="Candara"/>
              </a:rPr>
              <a:t> </a:t>
            </a:r>
            <a:r>
              <a:rPr sz="1400" dirty="0">
                <a:solidFill>
                  <a:srgbClr val="073D86"/>
                </a:solidFill>
                <a:latin typeface="Candara"/>
                <a:cs typeface="Candara"/>
              </a:rPr>
              <a:t>BOARDS</a:t>
            </a:r>
            <a:r>
              <a:rPr sz="1400" spc="-20" dirty="0">
                <a:solidFill>
                  <a:srgbClr val="073D86"/>
                </a:solidFill>
                <a:latin typeface="Candara"/>
                <a:cs typeface="Candara"/>
              </a:rPr>
              <a:t> </a:t>
            </a:r>
            <a:r>
              <a:rPr sz="1400" spc="-50" dirty="0">
                <a:solidFill>
                  <a:srgbClr val="073D86"/>
                </a:solidFill>
                <a:latin typeface="Candara"/>
                <a:cs typeface="Candara"/>
              </a:rPr>
              <a:t>&amp; </a:t>
            </a:r>
            <a:r>
              <a:rPr sz="1400" spc="-10" dirty="0">
                <a:solidFill>
                  <a:srgbClr val="073D86"/>
                </a:solidFill>
                <a:latin typeface="Candara"/>
                <a:cs typeface="Candara"/>
              </a:rPr>
              <a:t>EQUIPMENTS</a:t>
            </a:r>
            <a:endParaRPr lang="en-US" sz="1400" spc="-10" dirty="0">
              <a:solidFill>
                <a:srgbClr val="073D86"/>
              </a:solidFill>
              <a:latin typeface="Candara"/>
              <a:cs typeface="Candara"/>
            </a:endParaRPr>
          </a:p>
          <a:p>
            <a:pPr marL="286385" marR="132080" indent="-274320">
              <a:lnSpc>
                <a:spcPct val="100000"/>
              </a:lnSpc>
              <a:spcBef>
                <a:spcPts val="5"/>
              </a:spcBef>
              <a:buClr>
                <a:srgbClr val="30B6FC"/>
              </a:buClr>
              <a:buFont typeface="Symbol"/>
              <a:buChar char=""/>
              <a:tabLst>
                <a:tab pos="286385" algn="l"/>
              </a:tabLst>
            </a:pPr>
            <a:endParaRPr lang="en-US" sz="1400" spc="-10" dirty="0">
              <a:solidFill>
                <a:srgbClr val="073D86"/>
              </a:solidFill>
              <a:latin typeface="Candara"/>
              <a:cs typeface="Candara"/>
            </a:endParaRPr>
          </a:p>
          <a:p>
            <a:pPr marL="286385" marR="132080" indent="-274320">
              <a:lnSpc>
                <a:spcPct val="100000"/>
              </a:lnSpc>
              <a:spcBef>
                <a:spcPts val="5"/>
              </a:spcBef>
              <a:buClr>
                <a:srgbClr val="30B6FC"/>
              </a:buClr>
              <a:buFont typeface="Symbol"/>
              <a:buChar char=""/>
              <a:tabLst>
                <a:tab pos="286385" algn="l"/>
              </a:tabLst>
            </a:pPr>
            <a:r>
              <a:rPr lang="en-US" sz="1400" spc="-10" dirty="0">
                <a:solidFill>
                  <a:srgbClr val="073D86"/>
                </a:solidFill>
                <a:latin typeface="Candara"/>
                <a:cs typeface="Candara"/>
              </a:rPr>
              <a:t>BUSDUCK SYSTEMS</a:t>
            </a:r>
            <a:endParaRPr sz="1400" dirty="0">
              <a:latin typeface="Candara"/>
              <a:cs typeface="Candara"/>
            </a:endParaRPr>
          </a:p>
          <a:p>
            <a:pPr marL="12065" marR="715645">
              <a:lnSpc>
                <a:spcPct val="100000"/>
              </a:lnSpc>
              <a:spcBef>
                <a:spcPts val="335"/>
              </a:spcBef>
              <a:buClr>
                <a:srgbClr val="30B6FC"/>
              </a:buClr>
              <a:tabLst>
                <a:tab pos="286385" algn="l"/>
              </a:tabLst>
            </a:pPr>
            <a:endParaRPr lang="en-US" sz="1400" spc="-10" dirty="0">
              <a:solidFill>
                <a:srgbClr val="073D86"/>
              </a:solidFill>
              <a:latin typeface="Candara"/>
              <a:cs typeface="Candara"/>
            </a:endParaRPr>
          </a:p>
          <a:p>
            <a:pPr marL="12065" marR="715645">
              <a:lnSpc>
                <a:spcPct val="100000"/>
              </a:lnSpc>
              <a:spcBef>
                <a:spcPts val="335"/>
              </a:spcBef>
              <a:buClr>
                <a:srgbClr val="30B6FC"/>
              </a:buClr>
              <a:tabLst>
                <a:tab pos="286385" algn="l"/>
              </a:tabLst>
            </a:pPr>
            <a:endParaRPr lang="en-US" sz="1400" spc="-10" dirty="0">
              <a:solidFill>
                <a:srgbClr val="073D86"/>
              </a:solidFill>
              <a:latin typeface="Candara"/>
              <a:cs typeface="Candara"/>
            </a:endParaRPr>
          </a:p>
        </p:txBody>
      </p:sp>
      <p:sp>
        <p:nvSpPr>
          <p:cNvPr id="9" name="Footer Placeholder 1">
            <a:extLst>
              <a:ext uri="{FF2B5EF4-FFF2-40B4-BE49-F238E27FC236}">
                <a16:creationId xmlns:a16="http://schemas.microsoft.com/office/drawing/2014/main" id="{ED854424-D79F-69C5-419F-FB5401DA8367}"/>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3364480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A51950B-324F-B5B7-0FF4-8393C8A10747}"/>
              </a:ext>
            </a:extLst>
          </p:cNvPr>
          <p:cNvSpPr>
            <a:spLocks noGrp="1"/>
          </p:cNvSpPr>
          <p:nvPr>
            <p:ph type="sldNum" sz="quarter" idx="12"/>
          </p:nvPr>
        </p:nvSpPr>
        <p:spPr/>
        <p:txBody>
          <a:bodyPr/>
          <a:lstStyle/>
          <a:p>
            <a:fld id="{B121CCC2-B09C-4689-A316-E4A02EAF74F1}" type="slidenum">
              <a:rPr lang="en-US" smtClean="0"/>
              <a:t>39</a:t>
            </a:fld>
            <a:endParaRPr lang="en-US"/>
          </a:p>
        </p:txBody>
      </p:sp>
      <p:sp>
        <p:nvSpPr>
          <p:cNvPr id="6" name="Title 1">
            <a:extLst>
              <a:ext uri="{FF2B5EF4-FFF2-40B4-BE49-F238E27FC236}">
                <a16:creationId xmlns:a16="http://schemas.microsoft.com/office/drawing/2014/main" id="{ACAAA516-A388-E88E-841E-1B701DE6E750}"/>
              </a:ext>
            </a:extLst>
          </p:cNvPr>
          <p:cNvSpPr>
            <a:spLocks noGrp="1"/>
          </p:cNvSpPr>
          <p:nvPr>
            <p:ph type="title"/>
          </p:nvPr>
        </p:nvSpPr>
        <p:spPr>
          <a:xfrm>
            <a:off x="297500" y="572068"/>
            <a:ext cx="6386512" cy="1619551"/>
          </a:xfrm>
        </p:spPr>
        <p:txBody>
          <a:bodyPr>
            <a:normAutofit/>
          </a:bodyPr>
          <a:lstStyle/>
          <a:p>
            <a:r>
              <a:rPr lang="en-US" sz="4400" b="1" dirty="0">
                <a:solidFill>
                  <a:srgbClr val="FF9933"/>
                </a:solidFill>
                <a:latin typeface="Candara"/>
              </a:rPr>
              <a:t>OUR SOLUTION PARTNER</a:t>
            </a:r>
            <a:endParaRPr lang="en-US" sz="4400" b="1" dirty="0">
              <a:solidFill>
                <a:schemeClr val="accent4">
                  <a:lumMod val="60000"/>
                  <a:lumOff val="40000"/>
                </a:schemeClr>
              </a:solidFill>
              <a:latin typeface="Candara Light" panose="020E0502030303020204" pitchFamily="34" charset="0"/>
            </a:endParaRPr>
          </a:p>
        </p:txBody>
      </p:sp>
      <p:pic>
        <p:nvPicPr>
          <p:cNvPr id="8" name="Picture 7">
            <a:extLst>
              <a:ext uri="{FF2B5EF4-FFF2-40B4-BE49-F238E27FC236}">
                <a16:creationId xmlns:a16="http://schemas.microsoft.com/office/drawing/2014/main" id="{38887CB0-6279-6E7F-5C8C-2B0E38651C6B}"/>
              </a:ext>
            </a:extLst>
          </p:cNvPr>
          <p:cNvPicPr>
            <a:picLocks noChangeAspect="1"/>
          </p:cNvPicPr>
          <p:nvPr/>
        </p:nvPicPr>
        <p:blipFill>
          <a:blip r:embed="rId2"/>
          <a:stretch>
            <a:fillRect/>
          </a:stretch>
        </p:blipFill>
        <p:spPr>
          <a:xfrm>
            <a:off x="321089" y="2720263"/>
            <a:ext cx="1324160" cy="1256187"/>
          </a:xfrm>
          <a:prstGeom prst="rect">
            <a:avLst/>
          </a:prstGeom>
        </p:spPr>
      </p:pic>
      <p:pic>
        <p:nvPicPr>
          <p:cNvPr id="10" name="Picture 9">
            <a:extLst>
              <a:ext uri="{FF2B5EF4-FFF2-40B4-BE49-F238E27FC236}">
                <a16:creationId xmlns:a16="http://schemas.microsoft.com/office/drawing/2014/main" id="{C0EC25CC-113F-1FA0-45AA-29C6783FB2F6}"/>
              </a:ext>
            </a:extLst>
          </p:cNvPr>
          <p:cNvPicPr>
            <a:picLocks noChangeAspect="1"/>
          </p:cNvPicPr>
          <p:nvPr/>
        </p:nvPicPr>
        <p:blipFill>
          <a:blip r:embed="rId3"/>
          <a:stretch>
            <a:fillRect/>
          </a:stretch>
        </p:blipFill>
        <p:spPr>
          <a:xfrm>
            <a:off x="1862099" y="3956109"/>
            <a:ext cx="2535358" cy="1066994"/>
          </a:xfrm>
          <a:prstGeom prst="rect">
            <a:avLst/>
          </a:prstGeom>
        </p:spPr>
      </p:pic>
      <p:pic>
        <p:nvPicPr>
          <p:cNvPr id="12" name="Picture 11">
            <a:extLst>
              <a:ext uri="{FF2B5EF4-FFF2-40B4-BE49-F238E27FC236}">
                <a16:creationId xmlns:a16="http://schemas.microsoft.com/office/drawing/2014/main" id="{4A2EB2F1-66BE-9BF0-DDF2-C34EAFFA6E38}"/>
              </a:ext>
            </a:extLst>
          </p:cNvPr>
          <p:cNvPicPr>
            <a:picLocks noChangeAspect="1"/>
          </p:cNvPicPr>
          <p:nvPr/>
        </p:nvPicPr>
        <p:blipFill>
          <a:blip r:embed="rId4"/>
          <a:stretch>
            <a:fillRect/>
          </a:stretch>
        </p:blipFill>
        <p:spPr>
          <a:xfrm>
            <a:off x="1602791" y="2717800"/>
            <a:ext cx="1583469" cy="1256187"/>
          </a:xfrm>
          <a:prstGeom prst="rect">
            <a:avLst/>
          </a:prstGeom>
        </p:spPr>
      </p:pic>
      <p:pic>
        <p:nvPicPr>
          <p:cNvPr id="14" name="Picture 13">
            <a:extLst>
              <a:ext uri="{FF2B5EF4-FFF2-40B4-BE49-F238E27FC236}">
                <a16:creationId xmlns:a16="http://schemas.microsoft.com/office/drawing/2014/main" id="{3B110B0A-275C-2D94-0E94-0FEE77DB9CB7}"/>
              </a:ext>
            </a:extLst>
          </p:cNvPr>
          <p:cNvPicPr>
            <a:picLocks noChangeAspect="1"/>
          </p:cNvPicPr>
          <p:nvPr/>
        </p:nvPicPr>
        <p:blipFill>
          <a:blip r:embed="rId5"/>
          <a:stretch>
            <a:fillRect/>
          </a:stretch>
        </p:blipFill>
        <p:spPr>
          <a:xfrm>
            <a:off x="3164975" y="2720263"/>
            <a:ext cx="2128163" cy="1229287"/>
          </a:xfrm>
          <a:prstGeom prst="rect">
            <a:avLst/>
          </a:prstGeom>
        </p:spPr>
      </p:pic>
      <p:pic>
        <p:nvPicPr>
          <p:cNvPr id="16" name="Picture 15">
            <a:extLst>
              <a:ext uri="{FF2B5EF4-FFF2-40B4-BE49-F238E27FC236}">
                <a16:creationId xmlns:a16="http://schemas.microsoft.com/office/drawing/2014/main" id="{706A06B7-106B-89DF-0300-C689D40A94D7}"/>
              </a:ext>
            </a:extLst>
          </p:cNvPr>
          <p:cNvPicPr>
            <a:picLocks noChangeAspect="1"/>
          </p:cNvPicPr>
          <p:nvPr/>
        </p:nvPicPr>
        <p:blipFill>
          <a:blip r:embed="rId6"/>
          <a:stretch>
            <a:fillRect/>
          </a:stretch>
        </p:blipFill>
        <p:spPr>
          <a:xfrm>
            <a:off x="321088" y="3949337"/>
            <a:ext cx="1541011" cy="1073767"/>
          </a:xfrm>
          <a:prstGeom prst="rect">
            <a:avLst/>
          </a:prstGeom>
        </p:spPr>
      </p:pic>
      <p:pic>
        <p:nvPicPr>
          <p:cNvPr id="18" name="Picture 17">
            <a:extLst>
              <a:ext uri="{FF2B5EF4-FFF2-40B4-BE49-F238E27FC236}">
                <a16:creationId xmlns:a16="http://schemas.microsoft.com/office/drawing/2014/main" id="{1EB1CBDB-A81C-93C6-CEE1-4B6EDC05BA8A}"/>
              </a:ext>
            </a:extLst>
          </p:cNvPr>
          <p:cNvPicPr>
            <a:picLocks noChangeAspect="1"/>
          </p:cNvPicPr>
          <p:nvPr/>
        </p:nvPicPr>
        <p:blipFill>
          <a:blip r:embed="rId7"/>
          <a:stretch>
            <a:fillRect/>
          </a:stretch>
        </p:blipFill>
        <p:spPr>
          <a:xfrm>
            <a:off x="4404751" y="3976450"/>
            <a:ext cx="2202735" cy="1046654"/>
          </a:xfrm>
          <a:prstGeom prst="rect">
            <a:avLst/>
          </a:prstGeom>
        </p:spPr>
      </p:pic>
      <p:pic>
        <p:nvPicPr>
          <p:cNvPr id="20" name="Picture 19">
            <a:extLst>
              <a:ext uri="{FF2B5EF4-FFF2-40B4-BE49-F238E27FC236}">
                <a16:creationId xmlns:a16="http://schemas.microsoft.com/office/drawing/2014/main" id="{3A278FA0-AE12-D941-46C1-B974A580ECF0}"/>
              </a:ext>
            </a:extLst>
          </p:cNvPr>
          <p:cNvPicPr>
            <a:picLocks noChangeAspect="1"/>
          </p:cNvPicPr>
          <p:nvPr/>
        </p:nvPicPr>
        <p:blipFill>
          <a:blip r:embed="rId8"/>
          <a:stretch>
            <a:fillRect/>
          </a:stretch>
        </p:blipFill>
        <p:spPr>
          <a:xfrm>
            <a:off x="321088" y="5044844"/>
            <a:ext cx="2309843" cy="1252324"/>
          </a:xfrm>
          <a:prstGeom prst="rect">
            <a:avLst/>
          </a:prstGeom>
        </p:spPr>
      </p:pic>
      <p:pic>
        <p:nvPicPr>
          <p:cNvPr id="22" name="Picture 21">
            <a:extLst>
              <a:ext uri="{FF2B5EF4-FFF2-40B4-BE49-F238E27FC236}">
                <a16:creationId xmlns:a16="http://schemas.microsoft.com/office/drawing/2014/main" id="{E312B6BD-8EEC-E6EB-6B42-0CE7B3903C33}"/>
              </a:ext>
            </a:extLst>
          </p:cNvPr>
          <p:cNvPicPr>
            <a:picLocks noChangeAspect="1"/>
          </p:cNvPicPr>
          <p:nvPr/>
        </p:nvPicPr>
        <p:blipFill>
          <a:blip r:embed="rId9"/>
          <a:stretch>
            <a:fillRect/>
          </a:stretch>
        </p:blipFill>
        <p:spPr>
          <a:xfrm>
            <a:off x="2630931" y="5047307"/>
            <a:ext cx="2388971" cy="1252324"/>
          </a:xfrm>
          <a:prstGeom prst="rect">
            <a:avLst/>
          </a:prstGeom>
        </p:spPr>
      </p:pic>
      <p:pic>
        <p:nvPicPr>
          <p:cNvPr id="24" name="Picture 23">
            <a:extLst>
              <a:ext uri="{FF2B5EF4-FFF2-40B4-BE49-F238E27FC236}">
                <a16:creationId xmlns:a16="http://schemas.microsoft.com/office/drawing/2014/main" id="{3388299C-A6EB-B568-D30C-C3F9CEF8232A}"/>
              </a:ext>
            </a:extLst>
          </p:cNvPr>
          <p:cNvPicPr>
            <a:picLocks noChangeAspect="1"/>
          </p:cNvPicPr>
          <p:nvPr/>
        </p:nvPicPr>
        <p:blipFill>
          <a:blip r:embed="rId10"/>
          <a:stretch>
            <a:fillRect/>
          </a:stretch>
        </p:blipFill>
        <p:spPr>
          <a:xfrm>
            <a:off x="4973611" y="5041597"/>
            <a:ext cx="1633875" cy="1252325"/>
          </a:xfrm>
          <a:prstGeom prst="rect">
            <a:avLst/>
          </a:prstGeom>
        </p:spPr>
      </p:pic>
      <p:sp>
        <p:nvSpPr>
          <p:cNvPr id="25" name="Footer Placeholder 1">
            <a:extLst>
              <a:ext uri="{FF2B5EF4-FFF2-40B4-BE49-F238E27FC236}">
                <a16:creationId xmlns:a16="http://schemas.microsoft.com/office/drawing/2014/main" id="{DF8DA4DA-95BC-97EE-B5BF-1C36FA48A233}"/>
              </a:ext>
            </a:extLst>
          </p:cNvPr>
          <p:cNvSpPr>
            <a:spLocks noGrp="1"/>
          </p:cNvSpPr>
          <p:nvPr>
            <p:ph type="ftr" sz="quarter" idx="11"/>
          </p:nvPr>
        </p:nvSpPr>
        <p:spPr>
          <a:xfrm>
            <a:off x="2014539" y="9181397"/>
            <a:ext cx="2571750" cy="527403"/>
          </a:xfrm>
        </p:spPr>
        <p:txBody>
          <a:bodyPr/>
          <a:lstStyle/>
          <a:p>
            <a:r>
              <a:rPr lang="en-US" sz="1600" dirty="0"/>
              <a:t>www.alwalaelectric.com</a:t>
            </a:r>
          </a:p>
        </p:txBody>
      </p:sp>
      <p:pic>
        <p:nvPicPr>
          <p:cNvPr id="3" name="Picture 2">
            <a:extLst>
              <a:ext uri="{FF2B5EF4-FFF2-40B4-BE49-F238E27FC236}">
                <a16:creationId xmlns:a16="http://schemas.microsoft.com/office/drawing/2014/main" id="{9BC9973D-CBFA-C699-F0C9-F5F13EC71346}"/>
              </a:ext>
            </a:extLst>
          </p:cNvPr>
          <p:cNvPicPr>
            <a:picLocks noChangeAspect="1"/>
          </p:cNvPicPr>
          <p:nvPr/>
        </p:nvPicPr>
        <p:blipFill>
          <a:blip r:embed="rId11"/>
          <a:stretch>
            <a:fillRect/>
          </a:stretch>
        </p:blipFill>
        <p:spPr>
          <a:xfrm>
            <a:off x="321088" y="6318908"/>
            <a:ext cx="1541011" cy="1154248"/>
          </a:xfrm>
          <a:prstGeom prst="rect">
            <a:avLst/>
          </a:prstGeom>
        </p:spPr>
      </p:pic>
      <p:pic>
        <p:nvPicPr>
          <p:cNvPr id="7" name="Picture 6">
            <a:extLst>
              <a:ext uri="{FF2B5EF4-FFF2-40B4-BE49-F238E27FC236}">
                <a16:creationId xmlns:a16="http://schemas.microsoft.com/office/drawing/2014/main" id="{65EADA11-5752-76AA-609F-EBF00E5BCD52}"/>
              </a:ext>
            </a:extLst>
          </p:cNvPr>
          <p:cNvPicPr>
            <a:picLocks noChangeAspect="1"/>
          </p:cNvPicPr>
          <p:nvPr/>
        </p:nvPicPr>
        <p:blipFill>
          <a:blip r:embed="rId12"/>
          <a:stretch>
            <a:fillRect/>
          </a:stretch>
        </p:blipFill>
        <p:spPr>
          <a:xfrm>
            <a:off x="1847897" y="6318907"/>
            <a:ext cx="1911724" cy="1154248"/>
          </a:xfrm>
          <a:prstGeom prst="rect">
            <a:avLst/>
          </a:prstGeom>
        </p:spPr>
      </p:pic>
      <p:pic>
        <p:nvPicPr>
          <p:cNvPr id="11" name="Picture 10">
            <a:extLst>
              <a:ext uri="{FF2B5EF4-FFF2-40B4-BE49-F238E27FC236}">
                <a16:creationId xmlns:a16="http://schemas.microsoft.com/office/drawing/2014/main" id="{FD6BD91F-E62E-3C3B-9C6D-665B5FDF594E}"/>
              </a:ext>
            </a:extLst>
          </p:cNvPr>
          <p:cNvPicPr>
            <a:picLocks noChangeAspect="1"/>
          </p:cNvPicPr>
          <p:nvPr/>
        </p:nvPicPr>
        <p:blipFill>
          <a:blip r:embed="rId13"/>
          <a:stretch>
            <a:fillRect/>
          </a:stretch>
        </p:blipFill>
        <p:spPr>
          <a:xfrm>
            <a:off x="3767895" y="6318907"/>
            <a:ext cx="1526809" cy="1154248"/>
          </a:xfrm>
          <a:prstGeom prst="rect">
            <a:avLst/>
          </a:prstGeom>
        </p:spPr>
      </p:pic>
      <p:pic>
        <p:nvPicPr>
          <p:cNvPr id="15" name="Picture 14">
            <a:extLst>
              <a:ext uri="{FF2B5EF4-FFF2-40B4-BE49-F238E27FC236}">
                <a16:creationId xmlns:a16="http://schemas.microsoft.com/office/drawing/2014/main" id="{EE061F3A-4BC2-AA42-70CA-7288B50C3CA5}"/>
              </a:ext>
            </a:extLst>
          </p:cNvPr>
          <p:cNvPicPr>
            <a:picLocks noChangeAspect="1"/>
          </p:cNvPicPr>
          <p:nvPr/>
        </p:nvPicPr>
        <p:blipFill>
          <a:blip r:embed="rId14"/>
          <a:stretch>
            <a:fillRect/>
          </a:stretch>
        </p:blipFill>
        <p:spPr>
          <a:xfrm>
            <a:off x="5302978" y="6318908"/>
            <a:ext cx="1304508" cy="1154248"/>
          </a:xfrm>
          <a:prstGeom prst="rect">
            <a:avLst/>
          </a:prstGeom>
        </p:spPr>
      </p:pic>
      <p:pic>
        <p:nvPicPr>
          <p:cNvPr id="19" name="Picture 18">
            <a:extLst>
              <a:ext uri="{FF2B5EF4-FFF2-40B4-BE49-F238E27FC236}">
                <a16:creationId xmlns:a16="http://schemas.microsoft.com/office/drawing/2014/main" id="{61932C48-4063-014C-D466-62B32F910013}"/>
              </a:ext>
            </a:extLst>
          </p:cNvPr>
          <p:cNvPicPr>
            <a:picLocks noChangeAspect="1"/>
          </p:cNvPicPr>
          <p:nvPr/>
        </p:nvPicPr>
        <p:blipFill>
          <a:blip r:embed="rId15"/>
          <a:stretch>
            <a:fillRect/>
          </a:stretch>
        </p:blipFill>
        <p:spPr>
          <a:xfrm>
            <a:off x="321089" y="7492432"/>
            <a:ext cx="1778794" cy="1031724"/>
          </a:xfrm>
          <a:prstGeom prst="rect">
            <a:avLst/>
          </a:prstGeom>
        </p:spPr>
      </p:pic>
      <p:pic>
        <p:nvPicPr>
          <p:cNvPr id="26" name="Picture 25">
            <a:extLst>
              <a:ext uri="{FF2B5EF4-FFF2-40B4-BE49-F238E27FC236}">
                <a16:creationId xmlns:a16="http://schemas.microsoft.com/office/drawing/2014/main" id="{FD7C82B4-131E-DF0A-49FD-1766131061AA}"/>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099883" y="7492431"/>
            <a:ext cx="1414461" cy="1031725"/>
          </a:xfrm>
          <a:prstGeom prst="rect">
            <a:avLst/>
          </a:prstGeom>
        </p:spPr>
      </p:pic>
      <p:pic>
        <p:nvPicPr>
          <p:cNvPr id="27" name="Picture 26">
            <a:extLst>
              <a:ext uri="{FF2B5EF4-FFF2-40B4-BE49-F238E27FC236}">
                <a16:creationId xmlns:a16="http://schemas.microsoft.com/office/drawing/2014/main" id="{7816AD99-3ADF-CFEB-212C-92A4262118C7}"/>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490756" y="7492431"/>
            <a:ext cx="1802382" cy="1031724"/>
          </a:xfrm>
          <a:prstGeom prst="rect">
            <a:avLst/>
          </a:prstGeom>
        </p:spPr>
      </p:pic>
      <p:pic>
        <p:nvPicPr>
          <p:cNvPr id="28" name="Picture 27">
            <a:extLst>
              <a:ext uri="{FF2B5EF4-FFF2-40B4-BE49-F238E27FC236}">
                <a16:creationId xmlns:a16="http://schemas.microsoft.com/office/drawing/2014/main" id="{2719086B-4F27-0959-6D29-54EA9B83DAC0}"/>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5302978" y="7492432"/>
            <a:ext cx="1304508" cy="1031724"/>
          </a:xfrm>
          <a:prstGeom prst="rect">
            <a:avLst/>
          </a:prstGeom>
        </p:spPr>
      </p:pic>
      <p:pic>
        <p:nvPicPr>
          <p:cNvPr id="29" name="object 14">
            <a:extLst>
              <a:ext uri="{FF2B5EF4-FFF2-40B4-BE49-F238E27FC236}">
                <a16:creationId xmlns:a16="http://schemas.microsoft.com/office/drawing/2014/main" id="{9E68486A-FC64-5036-6DFC-55A4F4BE15C1}"/>
              </a:ext>
            </a:extLst>
          </p:cNvPr>
          <p:cNvPicPr/>
          <p:nvPr/>
        </p:nvPicPr>
        <p:blipFill>
          <a:blip r:embed="rId19" cstate="print"/>
          <a:stretch>
            <a:fillRect/>
          </a:stretch>
        </p:blipFill>
        <p:spPr>
          <a:xfrm>
            <a:off x="5302978" y="2720263"/>
            <a:ext cx="1293036" cy="1229074"/>
          </a:xfrm>
          <a:prstGeom prst="rect">
            <a:avLst/>
          </a:prstGeom>
        </p:spPr>
      </p:pic>
    </p:spTree>
    <p:extLst>
      <p:ext uri="{BB962C8B-B14F-4D97-AF65-F5344CB8AC3E}">
        <p14:creationId xmlns:p14="http://schemas.microsoft.com/office/powerpoint/2010/main" val="7179913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326D28A-874A-654B-EB50-7EDF1F8E3AF6}"/>
              </a:ext>
            </a:extLst>
          </p:cNvPr>
          <p:cNvSpPr>
            <a:spLocks noGrp="1"/>
          </p:cNvSpPr>
          <p:nvPr>
            <p:ph type="title"/>
          </p:nvPr>
        </p:nvSpPr>
        <p:spPr>
          <a:xfrm>
            <a:off x="471488" y="527405"/>
            <a:ext cx="5915025" cy="1914702"/>
          </a:xfrm>
        </p:spPr>
        <p:txBody>
          <a:bodyPr>
            <a:normAutofit/>
          </a:bodyPr>
          <a:lstStyle/>
          <a:p>
            <a:r>
              <a:rPr lang="en-US" sz="4400" b="1" dirty="0">
                <a:solidFill>
                  <a:srgbClr val="FF9933"/>
                </a:solidFill>
                <a:latin typeface="Candara"/>
              </a:rPr>
              <a:t>         ENGINEERING</a:t>
            </a:r>
            <a:endParaRPr lang="en-US" sz="4400" b="1" dirty="0">
              <a:solidFill>
                <a:schemeClr val="accent4">
                  <a:lumMod val="60000"/>
                  <a:lumOff val="40000"/>
                </a:schemeClr>
              </a:solidFill>
              <a:latin typeface="Candara Light" panose="020E0502030303020204" pitchFamily="34" charset="0"/>
            </a:endParaRPr>
          </a:p>
        </p:txBody>
      </p:sp>
      <p:sp>
        <p:nvSpPr>
          <p:cNvPr id="7" name="Footer Placeholder 1">
            <a:extLst>
              <a:ext uri="{FF2B5EF4-FFF2-40B4-BE49-F238E27FC236}">
                <a16:creationId xmlns:a16="http://schemas.microsoft.com/office/drawing/2014/main" id="{858E0B64-B6B2-92A3-E44D-BA8729216884}"/>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
        <p:nvSpPr>
          <p:cNvPr id="10" name="TextBox 9">
            <a:extLst>
              <a:ext uri="{FF2B5EF4-FFF2-40B4-BE49-F238E27FC236}">
                <a16:creationId xmlns:a16="http://schemas.microsoft.com/office/drawing/2014/main" id="{7D1E4917-0E28-0C9F-649F-8629D6A07150}"/>
              </a:ext>
            </a:extLst>
          </p:cNvPr>
          <p:cNvSpPr txBox="1"/>
          <p:nvPr/>
        </p:nvSpPr>
        <p:spPr>
          <a:xfrm>
            <a:off x="471488" y="2978555"/>
            <a:ext cx="5770817" cy="5526128"/>
          </a:xfrm>
          <a:prstGeom prst="rect">
            <a:avLst/>
          </a:prstGeom>
          <a:noFill/>
        </p:spPr>
        <p:txBody>
          <a:bodyPr wrap="square">
            <a:spAutoFit/>
          </a:bodyPr>
          <a:lstStyle/>
          <a:p>
            <a:pPr marL="342900" marR="0" lvl="0" indent="-342900" algn="just" rtl="0">
              <a:lnSpc>
                <a:spcPct val="107000"/>
              </a:lnSpc>
              <a:spcBef>
                <a:spcPts val="0"/>
              </a:spcBef>
              <a:spcAft>
                <a:spcPts val="800"/>
              </a:spcAft>
              <a:buFont typeface="Symbol" panose="05050102010706020507" pitchFamily="18" charset="2"/>
              <a:buChar char=""/>
              <a:tabLst>
                <a:tab pos="457200" algn="l"/>
              </a:tabLst>
            </a:pPr>
            <a:r>
              <a:rPr lang="en-US" sz="1300" dirty="0">
                <a:effectLst/>
                <a:latin typeface="Arial" panose="020B0604020202020204" pitchFamily="34" charset="0"/>
                <a:ea typeface="Calibri" panose="020F0502020204030204" pitchFamily="34" charset="0"/>
                <a:cs typeface="Arial" panose="020B0604020202020204" pitchFamily="34" charset="0"/>
              </a:rPr>
              <a:t>Our company started its operations with a view to become successful, both domestically and internationally, by developing a culture whereby every employee will naturally work towards a healthy and productive methodologies for achieving individual and company goals in the current market conditions. The company was founded in 2012 in Erbil.</a:t>
            </a:r>
            <a:endParaRPr lang="en-US" sz="13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lnSpc>
                <a:spcPct val="107000"/>
              </a:lnSpc>
              <a:spcBef>
                <a:spcPts val="0"/>
              </a:spcBef>
              <a:spcAft>
                <a:spcPts val="800"/>
              </a:spcAft>
              <a:buFont typeface="Symbol" panose="05050102010706020507" pitchFamily="18" charset="2"/>
              <a:buChar char=""/>
              <a:tabLst>
                <a:tab pos="457200" algn="l"/>
              </a:tabLst>
            </a:pPr>
            <a:r>
              <a:rPr lang="en-US" sz="1300" dirty="0">
                <a:effectLst/>
                <a:latin typeface="Arial" panose="020B0604020202020204" pitchFamily="34" charset="0"/>
                <a:ea typeface="Calibri" panose="020F0502020204030204" pitchFamily="34" charset="0"/>
                <a:cs typeface="Arial" panose="020B0604020202020204" pitchFamily="34" charset="0"/>
              </a:rPr>
              <a:t>Our aim is to make good use of our advancements in the world’s energy, water and underground services to help eliminate energy problems and raise the standard and comfort of living, while always adhering to national and international standards for energy production and distribution. Our experienced team have helped built trust with our customers and investors in the field of electromechanical engineering.</a:t>
            </a:r>
            <a:endParaRPr lang="en-US" sz="13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lnSpc>
                <a:spcPct val="107000"/>
              </a:lnSpc>
              <a:spcBef>
                <a:spcPts val="0"/>
              </a:spcBef>
              <a:spcAft>
                <a:spcPts val="800"/>
              </a:spcAft>
              <a:buFont typeface="Symbol" panose="05050102010706020507" pitchFamily="18" charset="2"/>
              <a:buChar char=""/>
              <a:tabLst>
                <a:tab pos="457200" algn="l"/>
              </a:tabLst>
            </a:pPr>
            <a:r>
              <a:rPr lang="en-US" sz="1300" dirty="0">
                <a:effectLst/>
                <a:latin typeface="Arial" panose="020B0604020202020204" pitchFamily="34" charset="0"/>
                <a:ea typeface="Calibri" panose="020F0502020204030204" pitchFamily="34" charset="0"/>
                <a:cs typeface="Arial" panose="020B0604020202020204" pitchFamily="34" charset="0"/>
              </a:rPr>
              <a:t>We strive to meet the design and requirements of our customers by closely working with them to find the most suitable solution. We put great emphasis on delivering error free solutions in a timely manner and without compromising on the quality or the service. As a company we always look to incorporate the latest technologies, such as the Internet of Things (IOT) and Artificial Intelligence (AI) however we never deviate from our core value </a:t>
            </a:r>
            <a:r>
              <a:rPr lang="en-US" sz="1300" dirty="0" err="1">
                <a:effectLst/>
                <a:latin typeface="Arial" panose="020B0604020202020204" pitchFamily="34" charset="0"/>
                <a:ea typeface="Calibri" panose="020F0502020204030204" pitchFamily="34" charset="0"/>
                <a:cs typeface="Arial" panose="020B0604020202020204" pitchFamily="34" charset="0"/>
              </a:rPr>
              <a:t>ofdelivering</a:t>
            </a:r>
            <a:r>
              <a:rPr lang="en-US" sz="1300" dirty="0">
                <a:effectLst/>
                <a:latin typeface="Arial" panose="020B0604020202020204" pitchFamily="34" charset="0"/>
                <a:ea typeface="Calibri" panose="020F0502020204030204" pitchFamily="34" charset="0"/>
                <a:cs typeface="Arial" panose="020B0604020202020204" pitchFamily="34" charset="0"/>
              </a:rPr>
              <a:t> services to meet our customers’ satisfaction and continue to exceed their expectation.</a:t>
            </a:r>
            <a:endParaRPr lang="en-US" sz="13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lnSpc>
                <a:spcPct val="107000"/>
              </a:lnSpc>
              <a:spcBef>
                <a:spcPts val="0"/>
              </a:spcBef>
              <a:spcAft>
                <a:spcPts val="800"/>
              </a:spcAft>
              <a:buFont typeface="Symbol" panose="05050102010706020507" pitchFamily="18" charset="2"/>
              <a:buChar char=""/>
              <a:tabLst>
                <a:tab pos="457200" algn="l"/>
              </a:tabLst>
            </a:pPr>
            <a:r>
              <a:rPr lang="en-US" sz="1300" dirty="0">
                <a:effectLst/>
                <a:latin typeface="Arial" panose="020B0604020202020204" pitchFamily="34" charset="0"/>
                <a:ea typeface="Calibri" panose="020F0502020204030204" pitchFamily="34" charset="0"/>
                <a:cs typeface="Arial" panose="020B0604020202020204" pitchFamily="34" charset="0"/>
              </a:rPr>
              <a:t>Using the current synergy AL-WALA ELECTRIC will continue to offer the most suitable solutions in the field of electromechanical services. We would like to thank all of the companies we have worked with and our employees for their hard work and hope to continue to work together for the foreseeable future</a:t>
            </a:r>
            <a:endParaRPr lang="en-US" sz="13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55223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DC6AC0B1-0F38-C57E-B3F9-15244F6DAA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6404EA0-CBED-7F9B-C850-0CF53EA27D7F}"/>
              </a:ext>
            </a:extLst>
          </p:cNvPr>
          <p:cNvSpPr>
            <a:spLocks noGrp="1"/>
          </p:cNvSpPr>
          <p:nvPr>
            <p:ph type="sldNum" sz="quarter" idx="12"/>
          </p:nvPr>
        </p:nvSpPr>
        <p:spPr/>
        <p:txBody>
          <a:bodyPr/>
          <a:lstStyle/>
          <a:p>
            <a:fld id="{B121CCC2-B09C-4689-A316-E4A02EAF74F1}" type="slidenum">
              <a:rPr lang="en-US" smtClean="0"/>
              <a:t>40</a:t>
            </a:fld>
            <a:endParaRPr lang="en-US"/>
          </a:p>
        </p:txBody>
      </p:sp>
      <p:pic>
        <p:nvPicPr>
          <p:cNvPr id="6" name="Picture 5">
            <a:extLst>
              <a:ext uri="{FF2B5EF4-FFF2-40B4-BE49-F238E27FC236}">
                <a16:creationId xmlns:a16="http://schemas.microsoft.com/office/drawing/2014/main" id="{18DB008C-DB0A-7B2A-EB26-698C495B5B42}"/>
              </a:ext>
            </a:extLst>
          </p:cNvPr>
          <p:cNvPicPr>
            <a:picLocks noChangeAspect="1"/>
          </p:cNvPicPr>
          <p:nvPr/>
        </p:nvPicPr>
        <p:blipFill>
          <a:blip r:embed="rId2"/>
          <a:stretch>
            <a:fillRect/>
          </a:stretch>
        </p:blipFill>
        <p:spPr>
          <a:xfrm>
            <a:off x="0" y="0"/>
            <a:ext cx="6858000" cy="9906000"/>
          </a:xfrm>
          <a:prstGeom prst="rect">
            <a:avLst/>
          </a:prstGeom>
        </p:spPr>
      </p:pic>
      <p:sp>
        <p:nvSpPr>
          <p:cNvPr id="7" name="Footer Placeholder 1">
            <a:extLst>
              <a:ext uri="{FF2B5EF4-FFF2-40B4-BE49-F238E27FC236}">
                <a16:creationId xmlns:a16="http://schemas.microsoft.com/office/drawing/2014/main" id="{C05DC0F4-9B98-C0DA-E188-07A59E87436D}"/>
              </a:ext>
            </a:extLst>
          </p:cNvPr>
          <p:cNvSpPr txBox="1">
            <a:spLocks/>
          </p:cNvSpPr>
          <p:nvPr/>
        </p:nvSpPr>
        <p:spPr>
          <a:xfrm>
            <a:off x="2014539" y="9181397"/>
            <a:ext cx="2571750" cy="527403"/>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600"/>
              <a:t>www.alwalaelectric.com</a:t>
            </a:r>
            <a:endParaRPr lang="en-US" sz="1600" dirty="0"/>
          </a:p>
        </p:txBody>
      </p:sp>
      <p:sp>
        <p:nvSpPr>
          <p:cNvPr id="9" name="TextBox 8">
            <a:extLst>
              <a:ext uri="{FF2B5EF4-FFF2-40B4-BE49-F238E27FC236}">
                <a16:creationId xmlns:a16="http://schemas.microsoft.com/office/drawing/2014/main" id="{0D7C052E-4A50-FF10-DC2B-8A44CE7A2475}"/>
              </a:ext>
            </a:extLst>
          </p:cNvPr>
          <p:cNvSpPr txBox="1"/>
          <p:nvPr/>
        </p:nvSpPr>
        <p:spPr>
          <a:xfrm>
            <a:off x="1877519" y="8258067"/>
            <a:ext cx="3102961" cy="923330"/>
          </a:xfrm>
          <a:prstGeom prst="rect">
            <a:avLst/>
          </a:prstGeom>
          <a:noFill/>
        </p:spPr>
        <p:txBody>
          <a:bodyPr wrap="square" rtlCol="0">
            <a:spAutoFit/>
          </a:bodyPr>
          <a:lstStyle/>
          <a:p>
            <a:r>
              <a:rPr lang="en-US" dirty="0">
                <a:solidFill>
                  <a:srgbClr val="FF0000"/>
                </a:solidFill>
              </a:rPr>
              <a:t>Empire Pearl Towers P6 Floor 1 </a:t>
            </a:r>
          </a:p>
          <a:p>
            <a:r>
              <a:rPr lang="en-US" dirty="0">
                <a:solidFill>
                  <a:srgbClr val="FF0000"/>
                </a:solidFill>
              </a:rPr>
              <a:t>No: B/101 Erbil – Iraq</a:t>
            </a:r>
          </a:p>
          <a:p>
            <a:r>
              <a:rPr lang="en-US" dirty="0">
                <a:solidFill>
                  <a:srgbClr val="FF0000"/>
                </a:solidFill>
              </a:rPr>
              <a:t>+964 750 310 69 84</a:t>
            </a:r>
          </a:p>
        </p:txBody>
      </p:sp>
    </p:spTree>
    <p:extLst>
      <p:ext uri="{BB962C8B-B14F-4D97-AF65-F5344CB8AC3E}">
        <p14:creationId xmlns:p14="http://schemas.microsoft.com/office/powerpoint/2010/main" val="5547816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B10B30C2-E53B-97C4-7892-EF826B17EBBB}"/>
              </a:ext>
            </a:extLst>
          </p:cNvPr>
          <p:cNvSpPr txBox="1">
            <a:spLocks noGrp="1"/>
          </p:cNvSpPr>
          <p:nvPr>
            <p:ph idx="1"/>
          </p:nvPr>
        </p:nvSpPr>
        <p:spPr>
          <a:xfrm>
            <a:off x="471488" y="2636838"/>
            <a:ext cx="5915025" cy="5986381"/>
          </a:xfrm>
          <a:prstGeom prst="rect">
            <a:avLst/>
          </a:prstGeom>
        </p:spPr>
        <p:txBody>
          <a:bodyPr vert="horz" wrap="square" lIns="0" tIns="58419" rIns="0" bIns="0" rtlCol="0">
            <a:spAutoFit/>
          </a:bodyPr>
          <a:lstStyle/>
          <a:p>
            <a:pPr marL="342900" marR="0" lvl="0" indent="-342900" rtl="0">
              <a:lnSpc>
                <a:spcPct val="107000"/>
              </a:lnSpc>
              <a:spcBef>
                <a:spcPts val="0"/>
              </a:spcBef>
              <a:spcAft>
                <a:spcPts val="800"/>
              </a:spcAft>
              <a:buFont typeface="Symbol" panose="05050102010706020507" pitchFamily="18" charset="2"/>
              <a:buChar char=""/>
              <a:tabLst>
                <a:tab pos="457200" algn="l"/>
              </a:tabLst>
            </a:pPr>
            <a:r>
              <a:rPr lang="en-US" sz="1300" dirty="0">
                <a:effectLst/>
                <a:latin typeface="Arial" panose="020B0604020202020204" pitchFamily="34" charset="0"/>
                <a:ea typeface="Calibri" panose="020F0502020204030204" pitchFamily="34" charset="0"/>
                <a:cs typeface="Arial" panose="020B0604020202020204" pitchFamily="34" charset="0"/>
              </a:rPr>
              <a:t>We provide turnkey projects with system solutions for electrification</a:t>
            </a:r>
            <a:endParaRPr lang="en-US" sz="13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300" dirty="0">
                <a:effectLst/>
                <a:latin typeface="Arial" panose="020B0604020202020204" pitchFamily="34" charset="0"/>
                <a:ea typeface="Calibri" panose="020F0502020204030204" pitchFamily="34" charset="0"/>
                <a:cs typeface="Arial" panose="020B0604020202020204" pitchFamily="34" charset="0"/>
              </a:rPr>
              <a:t> of industrial facilities, superstructure and infrastructure projects.</a:t>
            </a:r>
            <a:endParaRPr lang="en-US" sz="13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300" b="1" dirty="0">
                <a:effectLst/>
                <a:latin typeface="Arial" panose="020B0604020202020204" pitchFamily="34" charset="0"/>
                <a:ea typeface="Calibri" panose="020F0502020204030204" pitchFamily="34" charset="0"/>
                <a:cs typeface="Arial" panose="020B0604020202020204" pitchFamily="34" charset="0"/>
              </a:rPr>
              <a:t>Electrical Systems</a:t>
            </a:r>
            <a:endParaRPr lang="en-US" sz="1300" dirty="0">
              <a:effectLst/>
              <a:latin typeface="Calibri" panose="020F0502020204030204" pitchFamily="34" charset="0"/>
              <a:ea typeface="Calibri" panose="020F0502020204030204" pitchFamily="34" charset="0"/>
              <a:cs typeface="Arial" panose="020B0604020202020204" pitchFamily="34" charset="0"/>
            </a:endParaRPr>
          </a:p>
          <a:p>
            <a:pPr marL="0" marR="0" indent="0">
              <a:lnSpc>
                <a:spcPct val="107000"/>
              </a:lnSpc>
              <a:spcBef>
                <a:spcPts val="0"/>
              </a:spcBef>
              <a:spcAft>
                <a:spcPts val="800"/>
              </a:spcAft>
              <a:buNone/>
            </a:pPr>
            <a:r>
              <a:rPr lang="en-US" sz="1300" dirty="0">
                <a:effectLst/>
                <a:latin typeface="Arial" panose="020B0604020202020204" pitchFamily="34" charset="0"/>
                <a:ea typeface="Calibri" panose="020F0502020204030204" pitchFamily="34" charset="0"/>
                <a:cs typeface="Arial" panose="020B0604020202020204" pitchFamily="34" charset="0"/>
              </a:rPr>
              <a:t>•   Power Transmission and Distribution</a:t>
            </a:r>
            <a:endParaRPr lang="en-US" sz="13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300" dirty="0">
                <a:effectLst/>
                <a:latin typeface="Arial" panose="020B0604020202020204" pitchFamily="34" charset="0"/>
                <a:ea typeface="Calibri" panose="020F0502020204030204" pitchFamily="34" charset="0"/>
                <a:cs typeface="Arial" panose="020B0604020202020204" pitchFamily="34" charset="0"/>
              </a:rPr>
              <a:t> Power Generation</a:t>
            </a:r>
            <a:endParaRPr lang="en-US" sz="13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300" dirty="0">
                <a:effectLst/>
                <a:latin typeface="Arial" panose="020B0604020202020204" pitchFamily="34" charset="0"/>
                <a:ea typeface="Calibri" panose="020F0502020204030204" pitchFamily="34" charset="0"/>
                <a:cs typeface="Arial" panose="020B0604020202020204" pitchFamily="34" charset="0"/>
              </a:rPr>
              <a:t> Process and Energy Automation</a:t>
            </a:r>
            <a:endParaRPr lang="en-US" sz="13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300" dirty="0">
                <a:effectLst/>
                <a:latin typeface="Arial" panose="020B0604020202020204" pitchFamily="34" charset="0"/>
                <a:ea typeface="Calibri" panose="020F0502020204030204" pitchFamily="34" charset="0"/>
                <a:cs typeface="Arial" panose="020B0604020202020204" pitchFamily="34" charset="0"/>
              </a:rPr>
              <a:t> MV / LV Distribution System</a:t>
            </a:r>
            <a:endParaRPr lang="en-US" sz="13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300" dirty="0">
                <a:effectLst/>
                <a:latin typeface="Arial" panose="020B0604020202020204" pitchFamily="34" charset="0"/>
                <a:ea typeface="Calibri" panose="020F0502020204030204" pitchFamily="34" charset="0"/>
                <a:cs typeface="Arial" panose="020B0604020202020204" pitchFamily="34" charset="0"/>
              </a:rPr>
              <a:t> Earthing Systems</a:t>
            </a:r>
            <a:endParaRPr lang="en-US" sz="13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300" dirty="0">
                <a:effectLst/>
                <a:latin typeface="Arial" panose="020B0604020202020204" pitchFamily="34" charset="0"/>
                <a:ea typeface="Calibri" panose="020F0502020204030204" pitchFamily="34" charset="0"/>
                <a:cs typeface="Arial" panose="020B0604020202020204" pitchFamily="34" charset="0"/>
              </a:rPr>
              <a:t>Lighting and Lighting Automation Systems</a:t>
            </a:r>
            <a:endParaRPr lang="en-US" sz="13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300" dirty="0">
                <a:effectLst/>
                <a:latin typeface="Arial" panose="020B0604020202020204" pitchFamily="34" charset="0"/>
                <a:ea typeface="Calibri" panose="020F0502020204030204" pitchFamily="34" charset="0"/>
                <a:cs typeface="Arial" panose="020B0604020202020204" pitchFamily="34" charset="0"/>
              </a:rPr>
              <a:t>Fire Detection Systems</a:t>
            </a:r>
            <a:endParaRPr lang="en-US" sz="13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300" dirty="0">
                <a:effectLst/>
                <a:latin typeface="Arial" panose="020B0604020202020204" pitchFamily="34" charset="0"/>
                <a:ea typeface="Calibri" panose="020F0502020204030204" pitchFamily="34" charset="0"/>
                <a:cs typeface="Arial" panose="020B0604020202020204" pitchFamily="34" charset="0"/>
              </a:rPr>
              <a:t> TV / Audio Systems</a:t>
            </a:r>
            <a:endParaRPr lang="en-US" sz="13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300" dirty="0">
                <a:effectLst/>
                <a:latin typeface="Arial" panose="020B0604020202020204" pitchFamily="34" charset="0"/>
                <a:ea typeface="Calibri" panose="020F0502020204030204" pitchFamily="34" charset="0"/>
                <a:cs typeface="Arial" panose="020B0604020202020204" pitchFamily="34" charset="0"/>
              </a:rPr>
              <a:t> Telephone and Data Systems</a:t>
            </a:r>
            <a:endParaRPr lang="en-US" sz="13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300" dirty="0">
                <a:effectLst/>
                <a:latin typeface="Arial" panose="020B0604020202020204" pitchFamily="34" charset="0"/>
                <a:ea typeface="Calibri" panose="020F0502020204030204" pitchFamily="34" charset="0"/>
                <a:cs typeface="Arial" panose="020B0604020202020204" pitchFamily="34" charset="0"/>
              </a:rPr>
              <a:t> Security Systems</a:t>
            </a:r>
            <a:endParaRPr lang="en-US" sz="13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300" dirty="0">
                <a:effectLst/>
                <a:latin typeface="Arial" panose="020B0604020202020204" pitchFamily="34" charset="0"/>
                <a:ea typeface="Calibri" panose="020F0502020204030204" pitchFamily="34" charset="0"/>
                <a:cs typeface="Arial" panose="020B0604020202020204" pitchFamily="34" charset="0"/>
              </a:rPr>
              <a:t> CCTV Systems</a:t>
            </a:r>
            <a:endParaRPr lang="en-US" sz="13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300" dirty="0">
                <a:effectLst/>
                <a:latin typeface="Arial" panose="020B0604020202020204" pitchFamily="34" charset="0"/>
                <a:ea typeface="Calibri" panose="020F0502020204030204" pitchFamily="34" charset="0"/>
                <a:cs typeface="Arial" panose="020B0604020202020204" pitchFamily="34" charset="0"/>
              </a:rPr>
              <a:t> Vehicle and Human Counting Systems </a:t>
            </a:r>
            <a:endParaRPr lang="en-US" sz="13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300" dirty="0">
                <a:effectLst/>
                <a:latin typeface="Arial" panose="020B0604020202020204" pitchFamily="34" charset="0"/>
                <a:ea typeface="Calibri" panose="020F0502020204030204" pitchFamily="34" charset="0"/>
                <a:cs typeface="Arial" panose="020B0604020202020204" pitchFamily="34" charset="0"/>
              </a:rPr>
              <a:t> Floor Heating Systems</a:t>
            </a:r>
            <a:endParaRPr lang="en-US" sz="13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300" dirty="0">
                <a:effectLst/>
                <a:latin typeface="Arial" panose="020B0604020202020204" pitchFamily="34" charset="0"/>
                <a:ea typeface="Calibri" panose="020F0502020204030204" pitchFamily="34" charset="0"/>
                <a:cs typeface="Arial" panose="020B0604020202020204" pitchFamily="34" charset="0"/>
              </a:rPr>
              <a:t> BMS (Building Management Systems)</a:t>
            </a:r>
            <a:endParaRPr lang="en-US" sz="13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300" dirty="0">
                <a:effectLst/>
                <a:latin typeface="Arial" panose="020B0604020202020204" pitchFamily="34" charset="0"/>
                <a:ea typeface="Calibri" panose="020F0502020204030204" pitchFamily="34" charset="0"/>
                <a:cs typeface="Arial" panose="020B0604020202020204" pitchFamily="34" charset="0"/>
              </a:rPr>
              <a:t> Home Automation Systems</a:t>
            </a:r>
            <a:endParaRPr lang="en-US" sz="1300" dirty="0">
              <a:effectLst/>
              <a:latin typeface="Calibri" panose="020F0502020204030204" pitchFamily="34" charset="0"/>
              <a:ea typeface="Calibri" panose="020F0502020204030204" pitchFamily="34" charset="0"/>
              <a:cs typeface="Arial" panose="020B0604020202020204" pitchFamily="34" charset="0"/>
            </a:endParaRPr>
          </a:p>
          <a:p>
            <a:pPr marL="286385" marR="5080" indent="-274320">
              <a:lnSpc>
                <a:spcPct val="80000"/>
              </a:lnSpc>
              <a:spcBef>
                <a:spcPts val="459"/>
              </a:spcBef>
              <a:buClr>
                <a:srgbClr val="30B6FC"/>
              </a:buClr>
              <a:buFont typeface="Symbol"/>
              <a:buChar char=""/>
              <a:tabLst>
                <a:tab pos="286385" algn="l"/>
              </a:tabLst>
            </a:pPr>
            <a:endParaRPr sz="1300" dirty="0">
              <a:latin typeface="Candara"/>
              <a:cs typeface="Candara"/>
            </a:endParaRPr>
          </a:p>
        </p:txBody>
      </p:sp>
      <p:sp>
        <p:nvSpPr>
          <p:cNvPr id="5" name="Title 1">
            <a:extLst>
              <a:ext uri="{FF2B5EF4-FFF2-40B4-BE49-F238E27FC236}">
                <a16:creationId xmlns:a16="http://schemas.microsoft.com/office/drawing/2014/main" id="{6EAE4A3C-7699-7BCF-FFE0-33CFBE2AEB9F}"/>
              </a:ext>
            </a:extLst>
          </p:cNvPr>
          <p:cNvSpPr txBox="1">
            <a:spLocks/>
          </p:cNvSpPr>
          <p:nvPr/>
        </p:nvSpPr>
        <p:spPr>
          <a:xfrm>
            <a:off x="623888" y="679805"/>
            <a:ext cx="5915025" cy="191470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4400" b="1" dirty="0">
                <a:solidFill>
                  <a:srgbClr val="FF9933"/>
                </a:solidFill>
                <a:latin typeface="Candara"/>
              </a:rPr>
              <a:t>              SERVICES</a:t>
            </a:r>
            <a:endParaRPr lang="en-US" sz="4400" b="1" dirty="0">
              <a:solidFill>
                <a:schemeClr val="accent4">
                  <a:lumMod val="60000"/>
                  <a:lumOff val="40000"/>
                </a:schemeClr>
              </a:solidFill>
              <a:latin typeface="Candara Light" panose="020E0502030303020204" pitchFamily="34" charset="0"/>
            </a:endParaRPr>
          </a:p>
        </p:txBody>
      </p:sp>
      <p:sp>
        <p:nvSpPr>
          <p:cNvPr id="7" name="Footer Placeholder 1">
            <a:extLst>
              <a:ext uri="{FF2B5EF4-FFF2-40B4-BE49-F238E27FC236}">
                <a16:creationId xmlns:a16="http://schemas.microsoft.com/office/drawing/2014/main" id="{614BF952-7182-24E2-9633-8747262C7C90}"/>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2319020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D28B71A-FC0B-3FEE-EBA1-B9C2AC66A7C2}"/>
              </a:ext>
            </a:extLst>
          </p:cNvPr>
          <p:cNvSpPr>
            <a:spLocks noGrp="1"/>
          </p:cNvSpPr>
          <p:nvPr>
            <p:ph type="title"/>
          </p:nvPr>
        </p:nvSpPr>
        <p:spPr>
          <a:xfrm>
            <a:off x="471488" y="527405"/>
            <a:ext cx="5915025" cy="1914702"/>
          </a:xfrm>
        </p:spPr>
        <p:txBody>
          <a:bodyPr>
            <a:normAutofit/>
          </a:bodyPr>
          <a:lstStyle/>
          <a:p>
            <a:r>
              <a:rPr lang="en-US" sz="4400" b="1" dirty="0">
                <a:solidFill>
                  <a:srgbClr val="FF9933"/>
                </a:solidFill>
                <a:latin typeface="Candara"/>
              </a:rPr>
              <a:t>               SERVICES</a:t>
            </a:r>
            <a:endParaRPr lang="en-US" sz="4400" b="1" dirty="0">
              <a:solidFill>
                <a:schemeClr val="accent4">
                  <a:lumMod val="60000"/>
                  <a:lumOff val="40000"/>
                </a:schemeClr>
              </a:solidFill>
              <a:latin typeface="Candara Light" panose="020E0502030303020204" pitchFamily="34" charset="0"/>
            </a:endParaRPr>
          </a:p>
        </p:txBody>
      </p:sp>
      <p:sp>
        <p:nvSpPr>
          <p:cNvPr id="5" name="object 3">
            <a:extLst>
              <a:ext uri="{FF2B5EF4-FFF2-40B4-BE49-F238E27FC236}">
                <a16:creationId xmlns:a16="http://schemas.microsoft.com/office/drawing/2014/main" id="{9B5E36DE-6413-F2D2-8DB1-2A10B87A188C}"/>
              </a:ext>
            </a:extLst>
          </p:cNvPr>
          <p:cNvSpPr txBox="1">
            <a:spLocks noGrp="1"/>
          </p:cNvSpPr>
          <p:nvPr>
            <p:ph idx="1"/>
          </p:nvPr>
        </p:nvSpPr>
        <p:spPr>
          <a:xfrm>
            <a:off x="471488" y="2636838"/>
            <a:ext cx="5915025" cy="4332212"/>
          </a:xfrm>
          <a:prstGeom prst="rect">
            <a:avLst/>
          </a:prstGeom>
        </p:spPr>
        <p:txBody>
          <a:bodyPr vert="horz" wrap="square" lIns="0" tIns="12700" rIns="0" bIns="0" rtlCol="0">
            <a:spAutoFit/>
          </a:bodyPr>
          <a:lstStyle/>
          <a:p>
            <a:pPr marL="342900" marR="0" lvl="0" indent="-342900" rtl="0">
              <a:lnSpc>
                <a:spcPct val="107000"/>
              </a:lnSpc>
              <a:spcBef>
                <a:spcPts val="0"/>
              </a:spcBef>
              <a:spcAft>
                <a:spcPts val="800"/>
              </a:spcAft>
              <a:buFont typeface="Arial" panose="020B0604020202020204" pitchFamily="34" charset="0"/>
              <a:buChar char="•"/>
              <a:tabLst>
                <a:tab pos="457200" algn="l"/>
              </a:tabLst>
            </a:pPr>
            <a:r>
              <a:rPr lang="en-US" sz="1300" b="1" dirty="0">
                <a:effectLst/>
                <a:latin typeface="Arial" panose="020B0604020202020204" pitchFamily="34" charset="0"/>
                <a:ea typeface="Calibri" panose="020F0502020204030204" pitchFamily="34" charset="0"/>
                <a:cs typeface="Times New Roman" panose="02020603050405020304" pitchFamily="18" charset="0"/>
              </a:rPr>
              <a:t>Industrial Plants</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300" dirty="0">
                <a:effectLst/>
                <a:latin typeface="Arial" panose="020B0604020202020204" pitchFamily="34" charset="0"/>
                <a:ea typeface="Calibri" panose="020F0502020204030204" pitchFamily="34" charset="0"/>
                <a:cs typeface="Times New Roman" panose="02020603050405020304" pitchFamily="18" charset="0"/>
              </a:rPr>
              <a:t>Waste / Clean Water Treatment Plants</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300" dirty="0">
                <a:effectLst/>
                <a:latin typeface="Arial" panose="020B0604020202020204" pitchFamily="34" charset="0"/>
                <a:ea typeface="Calibri" panose="020F0502020204030204" pitchFamily="34" charset="0"/>
                <a:cs typeface="Times New Roman" panose="02020603050405020304" pitchFamily="18" charset="0"/>
              </a:rPr>
              <a:t>Petroleum and Natural Gas Facilities</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300" dirty="0">
                <a:effectLst/>
                <a:latin typeface="Arial" panose="020B0604020202020204" pitchFamily="34" charset="0"/>
                <a:ea typeface="Calibri" panose="020F0502020204030204" pitchFamily="34" charset="0"/>
                <a:cs typeface="Times New Roman" panose="02020603050405020304" pitchFamily="18" charset="0"/>
              </a:rPr>
              <a:t>Transportation Facilities</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300" dirty="0">
                <a:effectLst/>
                <a:latin typeface="Arial" panose="020B0604020202020204" pitchFamily="34" charset="0"/>
                <a:ea typeface="Calibri" panose="020F0502020204030204" pitchFamily="34" charset="0"/>
                <a:cs typeface="Times New Roman" panose="02020603050405020304" pitchFamily="18" charset="0"/>
              </a:rPr>
              <a:t>Chemical, Food, Pharmaceutical Plants</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300" dirty="0">
                <a:effectLst/>
                <a:latin typeface="Arial" panose="020B0604020202020204" pitchFamily="34" charset="0"/>
                <a:ea typeface="Calibri" panose="020F0502020204030204" pitchFamily="34" charset="0"/>
                <a:cs typeface="Times New Roman" panose="02020603050405020304" pitchFamily="18" charset="0"/>
              </a:rPr>
              <a:t>Mining Facilities</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300" dirty="0">
                <a:effectLst/>
                <a:latin typeface="Arial" panose="020B0604020202020204" pitchFamily="34" charset="0"/>
                <a:ea typeface="Calibri" panose="020F0502020204030204" pitchFamily="34" charset="0"/>
                <a:cs typeface="Times New Roman" panose="02020603050405020304" pitchFamily="18" charset="0"/>
              </a:rPr>
              <a:t>Production Facilities</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300" dirty="0">
                <a:effectLst/>
                <a:latin typeface="Arial" panose="020B0604020202020204" pitchFamily="34" charset="0"/>
                <a:ea typeface="Calibri" panose="020F0502020204030204" pitchFamily="34" charset="0"/>
                <a:cs typeface="Times New Roman" panose="02020603050405020304" pitchFamily="18" charset="0"/>
              </a:rPr>
              <a:t>Integrated Health Facilities</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300" dirty="0">
                <a:effectLst/>
                <a:latin typeface="Arial" panose="020B0604020202020204" pitchFamily="34" charset="0"/>
                <a:ea typeface="Calibri" panose="020F0502020204030204" pitchFamily="34" charset="0"/>
                <a:cs typeface="Times New Roman" panose="02020603050405020304" pitchFamily="18" charset="0"/>
              </a:rPr>
              <a:t>Utility Energy Centers</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300" dirty="0">
                <a:effectLst/>
                <a:latin typeface="Arial" panose="020B0604020202020204" pitchFamily="34" charset="0"/>
                <a:ea typeface="Calibri" panose="020F0502020204030204" pitchFamily="34" charset="0"/>
                <a:cs typeface="Times New Roman" panose="02020603050405020304" pitchFamily="18" charset="0"/>
              </a:rPr>
              <a:t>Co-generation distribution networks</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300" dirty="0">
                <a:effectLst/>
                <a:latin typeface="Arial" panose="020B0604020202020204" pitchFamily="34" charset="0"/>
                <a:ea typeface="Calibri" panose="020F0502020204030204" pitchFamily="34" charset="0"/>
                <a:cs typeface="Times New Roman" panose="02020603050405020304" pitchFamily="18" charset="0"/>
              </a:rPr>
              <a:t>Water, ground or air source heat pump systems</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300" dirty="0">
                <a:effectLst/>
                <a:latin typeface="Arial" panose="020B0604020202020204" pitchFamily="34" charset="0"/>
                <a:ea typeface="Calibri" panose="020F0502020204030204" pitchFamily="34" charset="0"/>
                <a:cs typeface="Times New Roman" panose="02020603050405020304" pitchFamily="18" charset="0"/>
              </a:rPr>
              <a:t>Solar and Wind Power Plants</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300" dirty="0">
                <a:effectLst/>
                <a:latin typeface="Arial" panose="020B0604020202020204" pitchFamily="34" charset="0"/>
                <a:ea typeface="Calibri" panose="020F0502020204030204" pitchFamily="34" charset="0"/>
                <a:cs typeface="Times New Roman" panose="02020603050405020304" pitchFamily="18" charset="0"/>
              </a:rPr>
              <a:t>HEPP (Hydroelectric Power Plant)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300" dirty="0">
                <a:effectLst/>
                <a:latin typeface="Arial" panose="020B0604020202020204" pitchFamily="34" charset="0"/>
                <a:ea typeface="Calibri" panose="020F0502020204030204" pitchFamily="34" charset="0"/>
                <a:cs typeface="Times New Roman" panose="02020603050405020304" pitchFamily="18" charset="0"/>
              </a:rPr>
              <a:t>Transformer Substations</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Footer Placeholder 1">
            <a:extLst>
              <a:ext uri="{FF2B5EF4-FFF2-40B4-BE49-F238E27FC236}">
                <a16:creationId xmlns:a16="http://schemas.microsoft.com/office/drawing/2014/main" id="{417BAF9A-3D42-E132-47B0-6F77E43AA5CC}"/>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33479720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583816F-DEC7-6992-A60A-34D22F155396}"/>
              </a:ext>
            </a:extLst>
          </p:cNvPr>
          <p:cNvSpPr>
            <a:spLocks noGrp="1"/>
          </p:cNvSpPr>
          <p:nvPr>
            <p:ph type="title"/>
          </p:nvPr>
        </p:nvSpPr>
        <p:spPr>
          <a:xfrm>
            <a:off x="471488" y="527405"/>
            <a:ext cx="5915025" cy="1914702"/>
          </a:xfrm>
        </p:spPr>
        <p:txBody>
          <a:bodyPr>
            <a:normAutofit/>
          </a:bodyPr>
          <a:lstStyle/>
          <a:p>
            <a:r>
              <a:rPr lang="en-US" sz="4400" b="1" dirty="0">
                <a:solidFill>
                  <a:srgbClr val="FF9933"/>
                </a:solidFill>
                <a:latin typeface="Candara"/>
              </a:rPr>
              <a:t>           REFERENCES</a:t>
            </a:r>
            <a:endParaRPr lang="en-US" sz="4400" b="1" dirty="0">
              <a:solidFill>
                <a:schemeClr val="accent4">
                  <a:lumMod val="60000"/>
                  <a:lumOff val="40000"/>
                </a:schemeClr>
              </a:solidFill>
              <a:latin typeface="Candara Light" panose="020E0502030303020204" pitchFamily="34" charset="0"/>
            </a:endParaRPr>
          </a:p>
        </p:txBody>
      </p:sp>
      <p:sp>
        <p:nvSpPr>
          <p:cNvPr id="5" name="object 3">
            <a:extLst>
              <a:ext uri="{FF2B5EF4-FFF2-40B4-BE49-F238E27FC236}">
                <a16:creationId xmlns:a16="http://schemas.microsoft.com/office/drawing/2014/main" id="{EB74E836-FD71-DA8A-52CC-5F6706DCE929}"/>
              </a:ext>
            </a:extLst>
          </p:cNvPr>
          <p:cNvSpPr txBox="1"/>
          <p:nvPr/>
        </p:nvSpPr>
        <p:spPr>
          <a:xfrm>
            <a:off x="228601" y="2895600"/>
            <a:ext cx="6629399" cy="5895845"/>
          </a:xfrm>
          <a:prstGeom prst="rect">
            <a:avLst/>
          </a:prstGeom>
        </p:spPr>
        <p:txBody>
          <a:bodyPr vert="horz" wrap="square" lIns="0" tIns="73025" rIns="0" bIns="0" numCol="2" rtlCol="0">
            <a:spAutoFit/>
          </a:bodyPr>
          <a:lstStyle/>
          <a:p>
            <a:pPr marL="469265" indent="-456565">
              <a:lnSpc>
                <a:spcPct val="100000"/>
              </a:lnSpc>
              <a:spcBef>
                <a:spcPts val="575"/>
              </a:spcBef>
              <a:buClr>
                <a:srgbClr val="30B6FC"/>
              </a:buClr>
              <a:buFont typeface="+mj-lt"/>
              <a:buAutoNum type="arabicPeriod"/>
              <a:tabLst>
                <a:tab pos="469265" algn="l"/>
                <a:tab pos="3573145" algn="l"/>
              </a:tabLst>
            </a:pPr>
            <a:r>
              <a:rPr sz="1600" dirty="0">
                <a:solidFill>
                  <a:srgbClr val="073D86"/>
                </a:solidFill>
                <a:latin typeface="Candara"/>
                <a:cs typeface="Candara"/>
              </a:rPr>
              <a:t>EMPIRE</a:t>
            </a:r>
            <a:r>
              <a:rPr lang="en-US" sz="1600" dirty="0">
                <a:solidFill>
                  <a:srgbClr val="073D86"/>
                </a:solidFill>
                <a:latin typeface="Candara"/>
                <a:cs typeface="Candara"/>
              </a:rPr>
              <a:t> WEST WINGS (W1-W11)</a:t>
            </a:r>
            <a:endParaRPr sz="1600" dirty="0">
              <a:latin typeface="Candara"/>
              <a:cs typeface="Candara"/>
            </a:endParaRPr>
          </a:p>
          <a:p>
            <a:pPr marL="469265" indent="-456565">
              <a:lnSpc>
                <a:spcPct val="100000"/>
              </a:lnSpc>
              <a:spcBef>
                <a:spcPts val="480"/>
              </a:spcBef>
              <a:buClr>
                <a:srgbClr val="30B6FC"/>
              </a:buClr>
              <a:buFont typeface="+mj-lt"/>
              <a:buAutoNum type="arabicPeriod"/>
              <a:tabLst>
                <a:tab pos="469265" algn="l"/>
              </a:tabLst>
            </a:pPr>
            <a:r>
              <a:rPr sz="1600" dirty="0">
                <a:solidFill>
                  <a:srgbClr val="073D86"/>
                </a:solidFill>
                <a:latin typeface="Candara"/>
                <a:cs typeface="Candara"/>
              </a:rPr>
              <a:t>EMPIRE</a:t>
            </a:r>
            <a:r>
              <a:rPr sz="1600" spc="-45" dirty="0">
                <a:solidFill>
                  <a:srgbClr val="073D86"/>
                </a:solidFill>
                <a:latin typeface="Candara"/>
                <a:cs typeface="Candara"/>
              </a:rPr>
              <a:t> </a:t>
            </a:r>
            <a:r>
              <a:rPr sz="1600" dirty="0">
                <a:solidFill>
                  <a:srgbClr val="073D86"/>
                </a:solidFill>
                <a:latin typeface="Candara"/>
                <a:cs typeface="Candara"/>
              </a:rPr>
              <a:t>BUSINESS</a:t>
            </a:r>
            <a:r>
              <a:rPr sz="1600" spc="-20" dirty="0">
                <a:solidFill>
                  <a:srgbClr val="073D86"/>
                </a:solidFill>
                <a:latin typeface="Candara"/>
                <a:cs typeface="Candara"/>
              </a:rPr>
              <a:t> </a:t>
            </a:r>
            <a:r>
              <a:rPr sz="1600" dirty="0">
                <a:solidFill>
                  <a:srgbClr val="073D86"/>
                </a:solidFill>
                <a:latin typeface="Candara"/>
                <a:cs typeface="Candara"/>
              </a:rPr>
              <a:t>TOWERS</a:t>
            </a:r>
            <a:r>
              <a:rPr lang="en-US" sz="1600" dirty="0">
                <a:solidFill>
                  <a:srgbClr val="073D86"/>
                </a:solidFill>
                <a:latin typeface="Candara"/>
                <a:cs typeface="Candara"/>
              </a:rPr>
              <a:t> </a:t>
            </a:r>
          </a:p>
          <a:p>
            <a:pPr marL="469265" indent="-456565">
              <a:lnSpc>
                <a:spcPct val="100000"/>
              </a:lnSpc>
              <a:spcBef>
                <a:spcPts val="480"/>
              </a:spcBef>
              <a:buClr>
                <a:srgbClr val="30B6FC"/>
              </a:buClr>
              <a:buFont typeface="+mj-lt"/>
              <a:buAutoNum type="arabicPeriod"/>
              <a:tabLst>
                <a:tab pos="469265" algn="l"/>
              </a:tabLst>
            </a:pPr>
            <a:r>
              <a:rPr sz="1600" dirty="0">
                <a:solidFill>
                  <a:srgbClr val="073D86"/>
                </a:solidFill>
                <a:latin typeface="Candara"/>
                <a:cs typeface="Candara"/>
              </a:rPr>
              <a:t>SORAN </a:t>
            </a:r>
            <a:r>
              <a:rPr sz="1600" spc="-10" dirty="0">
                <a:solidFill>
                  <a:srgbClr val="073D86"/>
                </a:solidFill>
                <a:latin typeface="Candara"/>
                <a:cs typeface="Candara"/>
              </a:rPr>
              <a:t>HOSPITAL</a:t>
            </a:r>
            <a:endParaRPr sz="1600" dirty="0">
              <a:latin typeface="Candara"/>
              <a:cs typeface="Candara"/>
            </a:endParaRPr>
          </a:p>
          <a:p>
            <a:pPr marL="469265" indent="-456565">
              <a:lnSpc>
                <a:spcPct val="100000"/>
              </a:lnSpc>
              <a:spcBef>
                <a:spcPts val="480"/>
              </a:spcBef>
              <a:buClr>
                <a:srgbClr val="30B6FC"/>
              </a:buClr>
              <a:buFont typeface="+mj-lt"/>
              <a:buAutoNum type="arabicPeriod"/>
              <a:tabLst>
                <a:tab pos="469265" algn="l"/>
              </a:tabLst>
            </a:pPr>
            <a:r>
              <a:rPr sz="1600" dirty="0">
                <a:solidFill>
                  <a:srgbClr val="073D86"/>
                </a:solidFill>
                <a:latin typeface="Candara"/>
                <a:cs typeface="Candara"/>
              </a:rPr>
              <a:t>MUSUL</a:t>
            </a:r>
            <a:r>
              <a:rPr sz="1600" spc="-35" dirty="0">
                <a:solidFill>
                  <a:srgbClr val="073D86"/>
                </a:solidFill>
                <a:latin typeface="Candara"/>
                <a:cs typeface="Candara"/>
              </a:rPr>
              <a:t> </a:t>
            </a:r>
            <a:r>
              <a:rPr sz="1600" spc="-10" dirty="0">
                <a:solidFill>
                  <a:srgbClr val="073D86"/>
                </a:solidFill>
                <a:latin typeface="Candara"/>
                <a:cs typeface="Candara"/>
              </a:rPr>
              <a:t>HOSPITAL</a:t>
            </a:r>
            <a:endParaRPr sz="1600" dirty="0">
              <a:latin typeface="Candara"/>
              <a:cs typeface="Candara"/>
            </a:endParaRPr>
          </a:p>
          <a:p>
            <a:pPr marL="469265" indent="-456565">
              <a:lnSpc>
                <a:spcPct val="100000"/>
              </a:lnSpc>
              <a:spcBef>
                <a:spcPts val="480"/>
              </a:spcBef>
              <a:buClr>
                <a:srgbClr val="30B6FC"/>
              </a:buClr>
              <a:buFont typeface="+mj-lt"/>
              <a:buAutoNum type="arabicPeriod"/>
              <a:tabLst>
                <a:tab pos="469265" algn="l"/>
              </a:tabLst>
            </a:pPr>
            <a:r>
              <a:rPr sz="1600" dirty="0">
                <a:solidFill>
                  <a:srgbClr val="073D86"/>
                </a:solidFill>
                <a:latin typeface="Candara"/>
                <a:cs typeface="Candara"/>
              </a:rPr>
              <a:t>PIRMAM </a:t>
            </a:r>
            <a:r>
              <a:rPr sz="1600" spc="-10" dirty="0">
                <a:solidFill>
                  <a:srgbClr val="073D86"/>
                </a:solidFill>
                <a:latin typeface="Candara"/>
                <a:cs typeface="Candara"/>
              </a:rPr>
              <a:t>HOSPI</a:t>
            </a:r>
            <a:r>
              <a:rPr lang="en-US" sz="1600" spc="-10" dirty="0">
                <a:solidFill>
                  <a:srgbClr val="073D86"/>
                </a:solidFill>
                <a:latin typeface="Candara"/>
                <a:cs typeface="Candara"/>
              </a:rPr>
              <a:t>TAL</a:t>
            </a:r>
            <a:endParaRPr lang="en-US" sz="1600" dirty="0">
              <a:latin typeface="Candara"/>
              <a:cs typeface="Candara"/>
            </a:endParaRPr>
          </a:p>
          <a:p>
            <a:pPr marL="469265" indent="-456565">
              <a:lnSpc>
                <a:spcPct val="100000"/>
              </a:lnSpc>
              <a:spcBef>
                <a:spcPts val="484"/>
              </a:spcBef>
              <a:buClr>
                <a:srgbClr val="30B6FC"/>
              </a:buClr>
              <a:buFont typeface="+mj-lt"/>
              <a:buAutoNum type="arabicPeriod"/>
              <a:tabLst>
                <a:tab pos="469265" algn="l"/>
              </a:tabLst>
            </a:pPr>
            <a:r>
              <a:rPr lang="en-US" sz="1600" dirty="0">
                <a:solidFill>
                  <a:srgbClr val="073D86"/>
                </a:solidFill>
                <a:latin typeface="Candara"/>
                <a:cs typeface="Candara"/>
              </a:rPr>
              <a:t>FUTURE</a:t>
            </a:r>
            <a:r>
              <a:rPr lang="en-US" sz="1600" spc="-25" dirty="0">
                <a:solidFill>
                  <a:srgbClr val="073D86"/>
                </a:solidFill>
                <a:latin typeface="Candara"/>
                <a:cs typeface="Candara"/>
              </a:rPr>
              <a:t> </a:t>
            </a:r>
            <a:r>
              <a:rPr lang="en-US" sz="1600" spc="-20" dirty="0">
                <a:solidFill>
                  <a:srgbClr val="073D86"/>
                </a:solidFill>
                <a:latin typeface="Candara"/>
                <a:cs typeface="Candara"/>
              </a:rPr>
              <a:t>CITY</a:t>
            </a:r>
          </a:p>
          <a:p>
            <a:pPr marL="469265" indent="-456565">
              <a:lnSpc>
                <a:spcPct val="100000"/>
              </a:lnSpc>
              <a:spcBef>
                <a:spcPts val="484"/>
              </a:spcBef>
              <a:buClr>
                <a:srgbClr val="30B6FC"/>
              </a:buClr>
              <a:buFont typeface="+mj-lt"/>
              <a:buAutoNum type="arabicPeriod"/>
              <a:tabLst>
                <a:tab pos="469265" algn="l"/>
              </a:tabLst>
            </a:pPr>
            <a:r>
              <a:rPr lang="en-US" sz="1600" spc="-20" dirty="0">
                <a:solidFill>
                  <a:srgbClr val="073D86"/>
                </a:solidFill>
                <a:latin typeface="Candara"/>
                <a:cs typeface="Candara"/>
              </a:rPr>
              <a:t>BORUM WATER TREATMENT</a:t>
            </a:r>
          </a:p>
          <a:p>
            <a:pPr marL="469265" indent="-456565">
              <a:lnSpc>
                <a:spcPct val="100000"/>
              </a:lnSpc>
              <a:spcBef>
                <a:spcPts val="484"/>
              </a:spcBef>
              <a:buClr>
                <a:srgbClr val="30B6FC"/>
              </a:buClr>
              <a:buFont typeface="+mj-lt"/>
              <a:buAutoNum type="arabicPeriod"/>
              <a:tabLst>
                <a:tab pos="469265" algn="l"/>
              </a:tabLst>
            </a:pPr>
            <a:r>
              <a:rPr lang="en-US" sz="1600" spc="-20" dirty="0">
                <a:solidFill>
                  <a:srgbClr val="073D86"/>
                </a:solidFill>
                <a:latin typeface="Candara"/>
                <a:cs typeface="Candara"/>
              </a:rPr>
              <a:t>BEYLIKDUZU METROBUS  LINE</a:t>
            </a:r>
          </a:p>
          <a:p>
            <a:pPr marL="469265" indent="-456565">
              <a:lnSpc>
                <a:spcPct val="100000"/>
              </a:lnSpc>
              <a:spcBef>
                <a:spcPts val="484"/>
              </a:spcBef>
              <a:buClr>
                <a:srgbClr val="30B6FC"/>
              </a:buClr>
              <a:buFont typeface="+mj-lt"/>
              <a:buAutoNum type="arabicPeriod"/>
              <a:tabLst>
                <a:tab pos="469265" algn="l"/>
              </a:tabLst>
            </a:pPr>
            <a:r>
              <a:rPr lang="en-US" sz="1600" spc="-20" dirty="0">
                <a:solidFill>
                  <a:srgbClr val="073D86"/>
                </a:solidFill>
                <a:latin typeface="Candara"/>
                <a:cs typeface="Candara"/>
              </a:rPr>
              <a:t>KARABUK WATER TREATMENT</a:t>
            </a:r>
          </a:p>
          <a:p>
            <a:pPr marL="469265" indent="-456565">
              <a:lnSpc>
                <a:spcPct val="100000"/>
              </a:lnSpc>
              <a:spcBef>
                <a:spcPts val="484"/>
              </a:spcBef>
              <a:buClr>
                <a:srgbClr val="30B6FC"/>
              </a:buClr>
              <a:buFont typeface="+mj-lt"/>
              <a:buAutoNum type="arabicPeriod"/>
              <a:tabLst>
                <a:tab pos="469265" algn="l"/>
              </a:tabLst>
            </a:pPr>
            <a:r>
              <a:rPr lang="en-US" sz="1600" spc="-20" dirty="0">
                <a:solidFill>
                  <a:srgbClr val="073D86"/>
                </a:solidFill>
                <a:latin typeface="Candara"/>
                <a:cs typeface="Candara"/>
              </a:rPr>
              <a:t>SANLIURFA WATER TREATMENT</a:t>
            </a:r>
          </a:p>
          <a:p>
            <a:pPr marL="469265" indent="-456565">
              <a:lnSpc>
                <a:spcPct val="100000"/>
              </a:lnSpc>
              <a:spcBef>
                <a:spcPts val="484"/>
              </a:spcBef>
              <a:buClr>
                <a:srgbClr val="30B6FC"/>
              </a:buClr>
              <a:buFont typeface="+mj-lt"/>
              <a:buAutoNum type="arabicPeriod"/>
              <a:tabLst>
                <a:tab pos="469265" algn="l"/>
              </a:tabLst>
            </a:pPr>
            <a:r>
              <a:rPr lang="en-US" sz="1600" spc="-20" dirty="0">
                <a:solidFill>
                  <a:srgbClr val="073D86"/>
                </a:solidFill>
                <a:latin typeface="Candara"/>
                <a:cs typeface="Candara"/>
              </a:rPr>
              <a:t>KKKTC – TRNC BUILDINGS</a:t>
            </a:r>
          </a:p>
          <a:p>
            <a:pPr marL="469265" indent="-456565">
              <a:lnSpc>
                <a:spcPct val="100000"/>
              </a:lnSpc>
              <a:spcBef>
                <a:spcPts val="484"/>
              </a:spcBef>
              <a:buClr>
                <a:srgbClr val="30B6FC"/>
              </a:buClr>
              <a:buFont typeface="+mj-lt"/>
              <a:buAutoNum type="arabicPeriod"/>
              <a:tabLst>
                <a:tab pos="469265" algn="l"/>
              </a:tabLst>
            </a:pPr>
            <a:r>
              <a:rPr lang="en-US" sz="1600" spc="-20" dirty="0">
                <a:solidFill>
                  <a:srgbClr val="073D86"/>
                </a:solidFill>
                <a:latin typeface="Candara"/>
                <a:cs typeface="Candara"/>
              </a:rPr>
              <a:t>ISTANBUL CITY CENTER</a:t>
            </a:r>
          </a:p>
          <a:p>
            <a:pPr marL="469265" indent="-456565">
              <a:lnSpc>
                <a:spcPct val="100000"/>
              </a:lnSpc>
              <a:spcBef>
                <a:spcPts val="484"/>
              </a:spcBef>
              <a:buClr>
                <a:srgbClr val="30B6FC"/>
              </a:buClr>
              <a:buFont typeface="+mj-lt"/>
              <a:buAutoNum type="arabicPeriod"/>
              <a:tabLst>
                <a:tab pos="469265" algn="l"/>
              </a:tabLst>
            </a:pPr>
            <a:r>
              <a:rPr lang="en-US" sz="1600" spc="-20" dirty="0">
                <a:solidFill>
                  <a:srgbClr val="073D86"/>
                </a:solidFill>
                <a:latin typeface="Candara"/>
                <a:cs typeface="Candara"/>
              </a:rPr>
              <a:t>CONSTANTINE HOTEL- ALGERIA</a:t>
            </a:r>
          </a:p>
          <a:p>
            <a:pPr marL="469265" indent="-456565">
              <a:lnSpc>
                <a:spcPct val="100000"/>
              </a:lnSpc>
              <a:spcBef>
                <a:spcPts val="484"/>
              </a:spcBef>
              <a:buClr>
                <a:srgbClr val="30B6FC"/>
              </a:buClr>
              <a:buFont typeface="+mj-lt"/>
              <a:buAutoNum type="arabicPeriod"/>
              <a:tabLst>
                <a:tab pos="469265" algn="l"/>
              </a:tabLst>
            </a:pPr>
            <a:r>
              <a:rPr lang="en-US" sz="1600" spc="-20" dirty="0">
                <a:solidFill>
                  <a:srgbClr val="073D86"/>
                </a:solidFill>
                <a:latin typeface="Candara"/>
                <a:cs typeface="Candara"/>
              </a:rPr>
              <a:t>YENIKAPI WASTE WATER PLANT</a:t>
            </a:r>
          </a:p>
          <a:p>
            <a:pPr marL="469265" indent="-456565">
              <a:lnSpc>
                <a:spcPct val="100000"/>
              </a:lnSpc>
              <a:spcBef>
                <a:spcPts val="484"/>
              </a:spcBef>
              <a:buClr>
                <a:srgbClr val="30B6FC"/>
              </a:buClr>
              <a:buFont typeface="+mj-lt"/>
              <a:buAutoNum type="arabicPeriod"/>
              <a:tabLst>
                <a:tab pos="469265" algn="l"/>
              </a:tabLst>
            </a:pPr>
            <a:r>
              <a:rPr lang="en-US" sz="1600" spc="-20" dirty="0">
                <a:solidFill>
                  <a:srgbClr val="073D86"/>
                </a:solidFill>
                <a:latin typeface="Candara"/>
                <a:cs typeface="Candara"/>
              </a:rPr>
              <a:t>DJANET HOTEL-  ALGERIA</a:t>
            </a:r>
          </a:p>
          <a:p>
            <a:pPr marL="469265" indent="-456565">
              <a:lnSpc>
                <a:spcPct val="100000"/>
              </a:lnSpc>
              <a:spcBef>
                <a:spcPts val="484"/>
              </a:spcBef>
              <a:buClr>
                <a:srgbClr val="30B6FC"/>
              </a:buClr>
              <a:buFont typeface="+mj-lt"/>
              <a:buAutoNum type="arabicPeriod"/>
              <a:tabLst>
                <a:tab pos="469265" algn="l"/>
              </a:tabLst>
            </a:pPr>
            <a:r>
              <a:rPr lang="en-US" sz="1600" spc="-20" dirty="0">
                <a:solidFill>
                  <a:srgbClr val="073D86"/>
                </a:solidFill>
                <a:latin typeface="Candara"/>
                <a:cs typeface="Candara"/>
              </a:rPr>
              <a:t>ORAN MOSQUE – ALGERIA                                                                                      </a:t>
            </a:r>
            <a:endParaRPr lang="en-US" sz="1600" dirty="0">
              <a:latin typeface="Candara"/>
              <a:cs typeface="Candara"/>
            </a:endParaRPr>
          </a:p>
          <a:p>
            <a:pPr marL="469265" indent="-456565">
              <a:lnSpc>
                <a:spcPct val="100000"/>
              </a:lnSpc>
              <a:spcBef>
                <a:spcPts val="480"/>
              </a:spcBef>
              <a:buClr>
                <a:srgbClr val="30B6FC"/>
              </a:buClr>
              <a:buFont typeface="+mj-lt"/>
              <a:buAutoNum type="arabicPeriod"/>
              <a:tabLst>
                <a:tab pos="469265" algn="l"/>
              </a:tabLst>
            </a:pPr>
            <a:r>
              <a:rPr sz="1600" dirty="0">
                <a:solidFill>
                  <a:srgbClr val="073D86"/>
                </a:solidFill>
                <a:latin typeface="Candara"/>
                <a:cs typeface="Candara"/>
              </a:rPr>
              <a:t>SUN </a:t>
            </a:r>
            <a:r>
              <a:rPr sz="1600" spc="-10" dirty="0">
                <a:solidFill>
                  <a:srgbClr val="073D86"/>
                </a:solidFill>
                <a:latin typeface="Candara"/>
                <a:cs typeface="Candara"/>
              </a:rPr>
              <a:t>TOWERS</a:t>
            </a:r>
            <a:endParaRPr lang="en-US" sz="1600" spc="-10" dirty="0">
              <a:solidFill>
                <a:srgbClr val="073D86"/>
              </a:solidFill>
              <a:latin typeface="Candara"/>
              <a:cs typeface="Candara"/>
            </a:endParaRPr>
          </a:p>
          <a:p>
            <a:pPr marL="469265" indent="-456565">
              <a:lnSpc>
                <a:spcPct val="100000"/>
              </a:lnSpc>
              <a:spcBef>
                <a:spcPts val="480"/>
              </a:spcBef>
              <a:buClr>
                <a:srgbClr val="30B6FC"/>
              </a:buClr>
              <a:buFont typeface="+mj-lt"/>
              <a:buAutoNum type="arabicPeriod"/>
              <a:tabLst>
                <a:tab pos="469265" algn="l"/>
              </a:tabLst>
            </a:pPr>
            <a:r>
              <a:rPr lang="en-US" sz="1600" spc="-10" dirty="0">
                <a:solidFill>
                  <a:srgbClr val="073D86"/>
                </a:solidFill>
                <a:latin typeface="Candara"/>
                <a:cs typeface="Candara"/>
              </a:rPr>
              <a:t>SHAQLAWA PDK BUILDING</a:t>
            </a:r>
          </a:p>
          <a:p>
            <a:pPr marL="469265" indent="-456565">
              <a:lnSpc>
                <a:spcPct val="100000"/>
              </a:lnSpc>
              <a:spcBef>
                <a:spcPts val="480"/>
              </a:spcBef>
              <a:buClr>
                <a:srgbClr val="30B6FC"/>
              </a:buClr>
              <a:buFont typeface="+mj-lt"/>
              <a:buAutoNum type="arabicPeriod"/>
              <a:tabLst>
                <a:tab pos="469265" algn="l"/>
              </a:tabLst>
            </a:pPr>
            <a:r>
              <a:rPr lang="en-US" sz="1600" spc="-10" dirty="0">
                <a:solidFill>
                  <a:srgbClr val="073D86"/>
                </a:solidFill>
                <a:latin typeface="Candara"/>
                <a:cs typeface="Candara"/>
              </a:rPr>
              <a:t>NOVA TOWERS</a:t>
            </a:r>
          </a:p>
          <a:p>
            <a:pPr marL="469265" indent="-456565">
              <a:lnSpc>
                <a:spcPct val="100000"/>
              </a:lnSpc>
              <a:spcBef>
                <a:spcPts val="480"/>
              </a:spcBef>
              <a:buClr>
                <a:srgbClr val="30B6FC"/>
              </a:buClr>
              <a:buFont typeface="+mj-lt"/>
              <a:buAutoNum type="arabicPeriod"/>
              <a:tabLst>
                <a:tab pos="469265" algn="l"/>
              </a:tabLst>
            </a:pPr>
            <a:r>
              <a:rPr sz="1600" dirty="0">
                <a:solidFill>
                  <a:srgbClr val="073D86"/>
                </a:solidFill>
                <a:latin typeface="Candara"/>
                <a:cs typeface="Candara"/>
              </a:rPr>
              <a:t>EMPIRE-</a:t>
            </a:r>
            <a:r>
              <a:rPr sz="1600" spc="-35" dirty="0">
                <a:solidFill>
                  <a:srgbClr val="073D86"/>
                </a:solidFill>
                <a:latin typeface="Candara"/>
                <a:cs typeface="Candara"/>
              </a:rPr>
              <a:t> </a:t>
            </a:r>
            <a:r>
              <a:rPr sz="1600" spc="-10" dirty="0">
                <a:solidFill>
                  <a:srgbClr val="073D86"/>
                </a:solidFill>
                <a:latin typeface="Candara"/>
                <a:cs typeface="Candara"/>
              </a:rPr>
              <a:t>PEARL</a:t>
            </a:r>
            <a:endParaRPr sz="1600" dirty="0">
              <a:latin typeface="Candara"/>
              <a:cs typeface="Candara"/>
            </a:endParaRPr>
          </a:p>
          <a:p>
            <a:pPr marL="469265" indent="-456565">
              <a:lnSpc>
                <a:spcPct val="100000"/>
              </a:lnSpc>
              <a:spcBef>
                <a:spcPts val="480"/>
              </a:spcBef>
              <a:buClr>
                <a:srgbClr val="30B6FC"/>
              </a:buClr>
              <a:buFont typeface="+mj-lt"/>
              <a:buAutoNum type="arabicPeriod"/>
              <a:tabLst>
                <a:tab pos="469265" algn="l"/>
              </a:tabLst>
            </a:pPr>
            <a:r>
              <a:rPr sz="1600" dirty="0">
                <a:solidFill>
                  <a:srgbClr val="073D86"/>
                </a:solidFill>
                <a:latin typeface="Candara"/>
                <a:cs typeface="Candara"/>
              </a:rPr>
              <a:t>MASIF</a:t>
            </a:r>
            <a:r>
              <a:rPr sz="1600" spc="-20" dirty="0">
                <a:solidFill>
                  <a:srgbClr val="073D86"/>
                </a:solidFill>
                <a:latin typeface="Candara"/>
                <a:cs typeface="Candara"/>
              </a:rPr>
              <a:t> </a:t>
            </a:r>
            <a:r>
              <a:rPr sz="1600" spc="-10" dirty="0">
                <a:solidFill>
                  <a:srgbClr val="073D86"/>
                </a:solidFill>
                <a:latin typeface="Candara"/>
                <a:cs typeface="Candara"/>
              </a:rPr>
              <a:t>VILLA</a:t>
            </a:r>
            <a:endParaRPr sz="1600" dirty="0">
              <a:latin typeface="Candara"/>
              <a:cs typeface="Candara"/>
            </a:endParaRPr>
          </a:p>
          <a:p>
            <a:pPr marL="469265" indent="-456565">
              <a:lnSpc>
                <a:spcPct val="100000"/>
              </a:lnSpc>
              <a:spcBef>
                <a:spcPts val="480"/>
              </a:spcBef>
              <a:buClr>
                <a:srgbClr val="30B6FC"/>
              </a:buClr>
              <a:buFont typeface="+mj-lt"/>
              <a:buAutoNum type="arabicPeriod"/>
              <a:tabLst>
                <a:tab pos="469265" algn="l"/>
              </a:tabLst>
            </a:pPr>
            <a:r>
              <a:rPr sz="1600" dirty="0">
                <a:solidFill>
                  <a:srgbClr val="073D86"/>
                </a:solidFill>
                <a:latin typeface="Candara"/>
                <a:cs typeface="Candara"/>
              </a:rPr>
              <a:t>ERBIL</a:t>
            </a:r>
            <a:r>
              <a:rPr sz="1600" spc="-15" dirty="0">
                <a:solidFill>
                  <a:srgbClr val="073D86"/>
                </a:solidFill>
                <a:latin typeface="Candara"/>
                <a:cs typeface="Candara"/>
              </a:rPr>
              <a:t> </a:t>
            </a:r>
            <a:r>
              <a:rPr sz="1600" spc="-20" dirty="0">
                <a:solidFill>
                  <a:srgbClr val="073D86"/>
                </a:solidFill>
                <a:latin typeface="Candara"/>
                <a:cs typeface="Candara"/>
              </a:rPr>
              <a:t>FARM</a:t>
            </a:r>
            <a:endParaRPr lang="en-US" sz="1600" spc="-20" dirty="0">
              <a:solidFill>
                <a:srgbClr val="073D86"/>
              </a:solidFill>
              <a:latin typeface="Candara"/>
              <a:cs typeface="Candara"/>
            </a:endParaRPr>
          </a:p>
          <a:p>
            <a:pPr marL="469265" indent="-456565">
              <a:lnSpc>
                <a:spcPct val="100000"/>
              </a:lnSpc>
              <a:spcBef>
                <a:spcPts val="480"/>
              </a:spcBef>
              <a:buClr>
                <a:srgbClr val="30B6FC"/>
              </a:buClr>
              <a:buFont typeface="+mj-lt"/>
              <a:buAutoNum type="arabicPeriod"/>
              <a:tabLst>
                <a:tab pos="469265" algn="l"/>
              </a:tabLst>
            </a:pPr>
            <a:r>
              <a:rPr lang="en-US" sz="1600" spc="-20" dirty="0">
                <a:solidFill>
                  <a:srgbClr val="073D86"/>
                </a:solidFill>
                <a:latin typeface="Candara"/>
                <a:cs typeface="Candara"/>
              </a:rPr>
              <a:t>GMC ERBIL</a:t>
            </a:r>
          </a:p>
          <a:p>
            <a:pPr marL="469265" indent="-456565">
              <a:lnSpc>
                <a:spcPct val="100000"/>
              </a:lnSpc>
              <a:spcBef>
                <a:spcPts val="480"/>
              </a:spcBef>
              <a:buClr>
                <a:srgbClr val="30B6FC"/>
              </a:buClr>
              <a:buFont typeface="+mj-lt"/>
              <a:buAutoNum type="arabicPeriod"/>
              <a:tabLst>
                <a:tab pos="469265" algn="l"/>
              </a:tabLst>
            </a:pPr>
            <a:r>
              <a:rPr lang="en-US" sz="1600" spc="-20" dirty="0">
                <a:solidFill>
                  <a:srgbClr val="073D86"/>
                </a:solidFill>
                <a:latin typeface="Candara"/>
                <a:cs typeface="Candara"/>
              </a:rPr>
              <a:t>GULAN MALL- TERANOVA</a:t>
            </a:r>
          </a:p>
          <a:p>
            <a:pPr marL="469265" indent="-456565">
              <a:lnSpc>
                <a:spcPct val="100000"/>
              </a:lnSpc>
              <a:spcBef>
                <a:spcPts val="480"/>
              </a:spcBef>
              <a:buClr>
                <a:srgbClr val="30B6FC"/>
              </a:buClr>
              <a:buFont typeface="+mj-lt"/>
              <a:buAutoNum type="arabicPeriod"/>
              <a:tabLst>
                <a:tab pos="469265" algn="l"/>
              </a:tabLst>
            </a:pPr>
            <a:r>
              <a:rPr lang="en-US" sz="1600" spc="-20" dirty="0">
                <a:solidFill>
                  <a:srgbClr val="073D86"/>
                </a:solidFill>
                <a:latin typeface="Candara"/>
                <a:cs typeface="Candara"/>
              </a:rPr>
              <a:t>GULAN MALL - CALIOPE</a:t>
            </a:r>
          </a:p>
          <a:p>
            <a:pPr marL="469265" indent="-456565">
              <a:lnSpc>
                <a:spcPct val="100000"/>
              </a:lnSpc>
              <a:spcBef>
                <a:spcPts val="480"/>
              </a:spcBef>
              <a:buClr>
                <a:srgbClr val="30B6FC"/>
              </a:buClr>
              <a:buFont typeface="+mj-lt"/>
              <a:buAutoNum type="arabicPeriod"/>
              <a:tabLst>
                <a:tab pos="469265" algn="l"/>
              </a:tabLst>
            </a:pPr>
            <a:r>
              <a:rPr lang="en-US" sz="1600" spc="-20" dirty="0">
                <a:solidFill>
                  <a:srgbClr val="073D86"/>
                </a:solidFill>
                <a:latin typeface="Candara"/>
                <a:cs typeface="Candara"/>
              </a:rPr>
              <a:t>GULAN MALL- PARFOIS</a:t>
            </a:r>
          </a:p>
          <a:p>
            <a:pPr marL="469265" indent="-456565">
              <a:lnSpc>
                <a:spcPct val="100000"/>
              </a:lnSpc>
              <a:spcBef>
                <a:spcPts val="480"/>
              </a:spcBef>
              <a:buClr>
                <a:srgbClr val="30B6FC"/>
              </a:buClr>
              <a:buFont typeface="+mj-lt"/>
              <a:buAutoNum type="arabicPeriod"/>
              <a:tabLst>
                <a:tab pos="469265" algn="l"/>
              </a:tabLst>
            </a:pPr>
            <a:r>
              <a:rPr lang="en-US" sz="1600" spc="-20" dirty="0">
                <a:solidFill>
                  <a:srgbClr val="073D86"/>
                </a:solidFill>
                <a:latin typeface="Candara"/>
                <a:cs typeface="Candara"/>
              </a:rPr>
              <a:t>SLAVA CAR SHOWROOM</a:t>
            </a:r>
          </a:p>
          <a:p>
            <a:pPr marL="469265" indent="-456565">
              <a:lnSpc>
                <a:spcPct val="100000"/>
              </a:lnSpc>
              <a:spcBef>
                <a:spcPts val="480"/>
              </a:spcBef>
              <a:buClr>
                <a:srgbClr val="30B6FC"/>
              </a:buClr>
              <a:buFont typeface="+mj-lt"/>
              <a:buAutoNum type="arabicPeriod"/>
              <a:tabLst>
                <a:tab pos="469265" algn="l"/>
              </a:tabLst>
            </a:pPr>
            <a:r>
              <a:rPr lang="en-US" sz="1600" spc="-20" dirty="0">
                <a:solidFill>
                  <a:srgbClr val="073D86"/>
                </a:solidFill>
                <a:latin typeface="Candara"/>
                <a:cs typeface="Candara"/>
              </a:rPr>
              <a:t>PALM BAGHDAD</a:t>
            </a:r>
          </a:p>
          <a:p>
            <a:pPr marL="469265" indent="-456565">
              <a:lnSpc>
                <a:spcPct val="100000"/>
              </a:lnSpc>
              <a:spcBef>
                <a:spcPts val="480"/>
              </a:spcBef>
              <a:buClr>
                <a:srgbClr val="30B6FC"/>
              </a:buClr>
              <a:buFont typeface="+mj-lt"/>
              <a:buAutoNum type="arabicPeriod"/>
              <a:tabLst>
                <a:tab pos="469265" algn="l"/>
              </a:tabLst>
            </a:pPr>
            <a:r>
              <a:rPr lang="en-US" sz="1600" spc="-20" dirty="0">
                <a:solidFill>
                  <a:srgbClr val="073D86"/>
                </a:solidFill>
                <a:latin typeface="Candara"/>
                <a:cs typeface="Candara"/>
              </a:rPr>
              <a:t>SKY VIEW TOWERS</a:t>
            </a:r>
          </a:p>
          <a:p>
            <a:pPr marL="469265" indent="-456565">
              <a:lnSpc>
                <a:spcPct val="100000"/>
              </a:lnSpc>
              <a:spcBef>
                <a:spcPts val="480"/>
              </a:spcBef>
              <a:buClr>
                <a:srgbClr val="30B6FC"/>
              </a:buClr>
              <a:buFont typeface="+mj-lt"/>
              <a:buAutoNum type="arabicPeriod"/>
              <a:tabLst>
                <a:tab pos="469265" algn="l"/>
              </a:tabLst>
            </a:pPr>
            <a:r>
              <a:rPr lang="en-US" sz="1600" spc="-20" dirty="0">
                <a:solidFill>
                  <a:srgbClr val="073D86"/>
                </a:solidFill>
                <a:latin typeface="Candara"/>
                <a:cs typeface="Candara"/>
              </a:rPr>
              <a:t>AIRPORT VIEW TOWERS</a:t>
            </a:r>
          </a:p>
          <a:p>
            <a:pPr marL="469265" indent="-456565">
              <a:lnSpc>
                <a:spcPct val="100000"/>
              </a:lnSpc>
              <a:spcBef>
                <a:spcPts val="480"/>
              </a:spcBef>
              <a:buClr>
                <a:srgbClr val="30B6FC"/>
              </a:buClr>
              <a:buFont typeface="+mj-lt"/>
              <a:buAutoNum type="arabicPeriod"/>
              <a:tabLst>
                <a:tab pos="469265" algn="l"/>
              </a:tabLst>
            </a:pPr>
            <a:r>
              <a:rPr lang="en-US" sz="1600" spc="-20" dirty="0">
                <a:solidFill>
                  <a:srgbClr val="073D86"/>
                </a:solidFill>
                <a:latin typeface="Candara"/>
                <a:cs typeface="Candara"/>
              </a:rPr>
              <a:t>CENTRAL PARK ERBIL</a:t>
            </a:r>
          </a:p>
          <a:p>
            <a:pPr marL="469265" indent="-456565">
              <a:lnSpc>
                <a:spcPct val="100000"/>
              </a:lnSpc>
              <a:spcBef>
                <a:spcPts val="480"/>
              </a:spcBef>
              <a:buClr>
                <a:srgbClr val="30B6FC"/>
              </a:buClr>
              <a:buAutoNum type="arabicPeriod"/>
              <a:tabLst>
                <a:tab pos="469265" algn="l"/>
              </a:tabLst>
            </a:pPr>
            <a:endParaRPr lang="en-US" sz="1600" spc="-20" dirty="0">
              <a:solidFill>
                <a:srgbClr val="073D86"/>
              </a:solidFill>
              <a:latin typeface="Candara"/>
              <a:cs typeface="Candara"/>
            </a:endParaRPr>
          </a:p>
          <a:p>
            <a:pPr marL="469265" indent="-456565">
              <a:lnSpc>
                <a:spcPct val="100000"/>
              </a:lnSpc>
              <a:spcBef>
                <a:spcPts val="480"/>
              </a:spcBef>
              <a:buClr>
                <a:srgbClr val="30B6FC"/>
              </a:buClr>
              <a:buAutoNum type="arabicPeriod"/>
              <a:tabLst>
                <a:tab pos="469265" algn="l"/>
              </a:tabLst>
            </a:pPr>
            <a:endParaRPr lang="en-US" sz="1600" spc="-20" dirty="0">
              <a:solidFill>
                <a:srgbClr val="073D86"/>
              </a:solidFill>
              <a:latin typeface="Candara"/>
              <a:cs typeface="Candara"/>
            </a:endParaRPr>
          </a:p>
          <a:p>
            <a:pPr marL="469265" indent="-456565">
              <a:lnSpc>
                <a:spcPct val="100000"/>
              </a:lnSpc>
              <a:spcBef>
                <a:spcPts val="480"/>
              </a:spcBef>
              <a:buClr>
                <a:srgbClr val="30B6FC"/>
              </a:buClr>
              <a:buAutoNum type="arabicPeriod"/>
              <a:tabLst>
                <a:tab pos="469265" algn="l"/>
              </a:tabLst>
            </a:pPr>
            <a:endParaRPr sz="1600" dirty="0">
              <a:latin typeface="Candara"/>
              <a:cs typeface="Candara"/>
            </a:endParaRPr>
          </a:p>
        </p:txBody>
      </p:sp>
      <p:sp>
        <p:nvSpPr>
          <p:cNvPr id="7" name="Footer Placeholder 1">
            <a:extLst>
              <a:ext uri="{FF2B5EF4-FFF2-40B4-BE49-F238E27FC236}">
                <a16:creationId xmlns:a16="http://schemas.microsoft.com/office/drawing/2014/main" id="{CA6D7925-5432-50FE-9BEB-F914952FECD1}"/>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2216701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62EB391-D72E-FB8C-FC97-B69A7E2668AE}"/>
              </a:ext>
            </a:extLst>
          </p:cNvPr>
          <p:cNvSpPr>
            <a:spLocks noGrp="1"/>
          </p:cNvSpPr>
          <p:nvPr>
            <p:ph type="title"/>
          </p:nvPr>
        </p:nvSpPr>
        <p:spPr>
          <a:xfrm>
            <a:off x="361759" y="0"/>
            <a:ext cx="5915025" cy="1914702"/>
          </a:xfrm>
        </p:spPr>
        <p:txBody>
          <a:bodyPr>
            <a:normAutofit/>
          </a:bodyPr>
          <a:lstStyle/>
          <a:p>
            <a:r>
              <a:rPr lang="en-US" sz="4400" b="1" dirty="0">
                <a:solidFill>
                  <a:srgbClr val="FF9933"/>
                </a:solidFill>
                <a:latin typeface="Candara"/>
              </a:rPr>
              <a:t>   EMPIRE WEST WINGS</a:t>
            </a:r>
            <a:endParaRPr lang="en-US" sz="4400" b="1" dirty="0">
              <a:solidFill>
                <a:schemeClr val="accent4">
                  <a:lumMod val="60000"/>
                  <a:lumOff val="40000"/>
                </a:schemeClr>
              </a:solidFill>
              <a:latin typeface="Candara Light" panose="020E0502030303020204" pitchFamily="34" charset="0"/>
            </a:endParaRPr>
          </a:p>
        </p:txBody>
      </p:sp>
      <p:pic>
        <p:nvPicPr>
          <p:cNvPr id="5" name="object 4">
            <a:extLst>
              <a:ext uri="{FF2B5EF4-FFF2-40B4-BE49-F238E27FC236}">
                <a16:creationId xmlns:a16="http://schemas.microsoft.com/office/drawing/2014/main" id="{DC7F1AB7-456C-1553-B000-982C4205128C}"/>
              </a:ext>
            </a:extLst>
          </p:cNvPr>
          <p:cNvPicPr/>
          <p:nvPr/>
        </p:nvPicPr>
        <p:blipFill>
          <a:blip r:embed="rId2" cstate="print"/>
          <a:stretch>
            <a:fillRect/>
          </a:stretch>
        </p:blipFill>
        <p:spPr>
          <a:xfrm>
            <a:off x="361759" y="1576630"/>
            <a:ext cx="6324600" cy="3413760"/>
          </a:xfrm>
          <a:prstGeom prst="rect">
            <a:avLst/>
          </a:prstGeom>
        </p:spPr>
      </p:pic>
      <p:sp>
        <p:nvSpPr>
          <p:cNvPr id="6" name="object 2">
            <a:extLst>
              <a:ext uri="{FF2B5EF4-FFF2-40B4-BE49-F238E27FC236}">
                <a16:creationId xmlns:a16="http://schemas.microsoft.com/office/drawing/2014/main" id="{1F8F729D-08EC-AF9B-C0B2-CFDC9344516F}"/>
              </a:ext>
            </a:extLst>
          </p:cNvPr>
          <p:cNvSpPr txBox="1"/>
          <p:nvPr/>
        </p:nvSpPr>
        <p:spPr>
          <a:xfrm>
            <a:off x="361759" y="5151710"/>
            <a:ext cx="5768340" cy="3868367"/>
          </a:xfrm>
          <a:prstGeom prst="rect">
            <a:avLst/>
          </a:prstGeom>
        </p:spPr>
        <p:txBody>
          <a:bodyPr vert="horz" wrap="square" lIns="0" tIns="74295" rIns="0" bIns="0" rtlCol="0">
            <a:spAutoFit/>
          </a:bodyPr>
          <a:lstStyle/>
          <a:p>
            <a:pPr marL="334010">
              <a:lnSpc>
                <a:spcPct val="100000"/>
              </a:lnSpc>
              <a:spcBef>
                <a:spcPts val="585"/>
              </a:spcBef>
            </a:pPr>
            <a:r>
              <a:rPr sz="1400" b="1" dirty="0">
                <a:solidFill>
                  <a:srgbClr val="FF0000"/>
                </a:solidFill>
                <a:latin typeface="Candara"/>
                <a:cs typeface="Candara"/>
              </a:rPr>
              <a:t>PROJECT</a:t>
            </a:r>
            <a:r>
              <a:rPr sz="1400" b="1" spc="-60" dirty="0">
                <a:solidFill>
                  <a:srgbClr val="FF0000"/>
                </a:solidFill>
                <a:latin typeface="Candara"/>
                <a:cs typeface="Candara"/>
              </a:rPr>
              <a:t> </a:t>
            </a:r>
            <a:r>
              <a:rPr sz="1400" b="1" spc="-20" dirty="0">
                <a:solidFill>
                  <a:srgbClr val="FF0000"/>
                </a:solidFill>
                <a:latin typeface="Candara"/>
                <a:cs typeface="Candara"/>
              </a:rPr>
              <a:t>INFO</a:t>
            </a:r>
            <a:endParaRPr sz="1400" dirty="0">
              <a:latin typeface="Candara"/>
              <a:cs typeface="Candara"/>
            </a:endParaRPr>
          </a:p>
          <a:p>
            <a:pPr marL="286385" indent="-273685">
              <a:lnSpc>
                <a:spcPct val="100000"/>
              </a:lnSpc>
              <a:spcBef>
                <a:spcPts val="280"/>
              </a:spcBef>
              <a:buClr>
                <a:srgbClr val="30B6FC"/>
              </a:buClr>
              <a:buFont typeface="Symbol"/>
              <a:buChar char=""/>
              <a:tabLst>
                <a:tab pos="286385" algn="l"/>
              </a:tabLst>
            </a:pPr>
            <a:r>
              <a:rPr sz="1400" dirty="0">
                <a:solidFill>
                  <a:srgbClr val="073D86"/>
                </a:solidFill>
                <a:latin typeface="Candara"/>
                <a:cs typeface="Candara"/>
              </a:rPr>
              <a:t>EPC:</a:t>
            </a:r>
            <a:r>
              <a:rPr sz="1400" spc="175" dirty="0">
                <a:solidFill>
                  <a:srgbClr val="073D86"/>
                </a:solidFill>
                <a:latin typeface="Candara"/>
                <a:cs typeface="Candara"/>
              </a:rPr>
              <a:t> </a:t>
            </a:r>
            <a:r>
              <a:rPr sz="1400" dirty="0">
                <a:solidFill>
                  <a:srgbClr val="073D86"/>
                </a:solidFill>
                <a:latin typeface="Candara"/>
                <a:cs typeface="Candara"/>
              </a:rPr>
              <a:t>BC</a:t>
            </a:r>
            <a:r>
              <a:rPr sz="1400" spc="-20" dirty="0">
                <a:solidFill>
                  <a:srgbClr val="073D86"/>
                </a:solidFill>
                <a:latin typeface="Candara"/>
                <a:cs typeface="Candara"/>
              </a:rPr>
              <a:t> </a:t>
            </a:r>
            <a:r>
              <a:rPr sz="1400" spc="-10" dirty="0">
                <a:solidFill>
                  <a:srgbClr val="073D86"/>
                </a:solidFill>
                <a:latin typeface="Candara"/>
                <a:cs typeface="Candara"/>
              </a:rPr>
              <a:t>GROUP</a:t>
            </a:r>
            <a:endParaRPr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sz="1400" dirty="0">
                <a:solidFill>
                  <a:srgbClr val="073D86"/>
                </a:solidFill>
                <a:latin typeface="Candara"/>
                <a:cs typeface="Candara"/>
              </a:rPr>
              <a:t>EXECUTION:</a:t>
            </a:r>
            <a:r>
              <a:rPr sz="1400" spc="-35" dirty="0">
                <a:solidFill>
                  <a:srgbClr val="073D86"/>
                </a:solidFill>
                <a:latin typeface="Candara"/>
                <a:cs typeface="Candara"/>
              </a:rPr>
              <a:t> </a:t>
            </a:r>
            <a:r>
              <a:rPr sz="1400" spc="-10" dirty="0">
                <a:solidFill>
                  <a:srgbClr val="073D86"/>
                </a:solidFill>
                <a:latin typeface="Candara"/>
                <a:cs typeface="Candara"/>
              </a:rPr>
              <a:t>201</a:t>
            </a:r>
            <a:r>
              <a:rPr lang="en-US" sz="1400" spc="-10" dirty="0">
                <a:solidFill>
                  <a:srgbClr val="073D86"/>
                </a:solidFill>
                <a:latin typeface="Candara"/>
                <a:cs typeface="Candara"/>
              </a:rPr>
              <a:t>2- 2020</a:t>
            </a:r>
            <a:endParaRPr sz="1400" dirty="0">
              <a:latin typeface="Candara"/>
              <a:cs typeface="Candara"/>
            </a:endParaRPr>
          </a:p>
          <a:p>
            <a:pPr marL="12700">
              <a:lnSpc>
                <a:spcPct val="100000"/>
              </a:lnSpc>
              <a:spcBef>
                <a:spcPts val="245"/>
              </a:spcBef>
            </a:pPr>
            <a:r>
              <a:rPr sz="1400" spc="-50" dirty="0">
                <a:solidFill>
                  <a:srgbClr val="30B6FC"/>
                </a:solidFill>
                <a:latin typeface="Symbol"/>
                <a:cs typeface="Symbol"/>
              </a:rPr>
              <a:t></a:t>
            </a:r>
            <a:endParaRPr sz="1400" dirty="0">
              <a:latin typeface="Symbol"/>
              <a:cs typeface="Symbol"/>
            </a:endParaRPr>
          </a:p>
          <a:p>
            <a:pPr marL="286385">
              <a:lnSpc>
                <a:spcPct val="100000"/>
              </a:lnSpc>
            </a:pPr>
            <a:r>
              <a:rPr sz="1400" b="1" dirty="0">
                <a:solidFill>
                  <a:srgbClr val="FF0000"/>
                </a:solidFill>
                <a:latin typeface="Candara"/>
                <a:cs typeface="Candara"/>
              </a:rPr>
              <a:t>PROJECT</a:t>
            </a:r>
            <a:r>
              <a:rPr sz="1400" b="1" spc="-45" dirty="0">
                <a:solidFill>
                  <a:srgbClr val="FF0000"/>
                </a:solidFill>
                <a:latin typeface="Candara"/>
                <a:cs typeface="Candara"/>
              </a:rPr>
              <a:t> </a:t>
            </a:r>
            <a:r>
              <a:rPr sz="1400" b="1" spc="-10" dirty="0">
                <a:solidFill>
                  <a:srgbClr val="FF0000"/>
                </a:solidFill>
                <a:latin typeface="Candara"/>
                <a:cs typeface="Candara"/>
              </a:rPr>
              <a:t>SCOPE</a:t>
            </a:r>
            <a:endParaRPr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sz="1400" dirty="0">
                <a:solidFill>
                  <a:srgbClr val="073D86"/>
                </a:solidFill>
                <a:latin typeface="Candara"/>
                <a:cs typeface="Candara"/>
              </a:rPr>
              <a:t>11</a:t>
            </a:r>
            <a:r>
              <a:rPr sz="1400" spc="-35" dirty="0">
                <a:solidFill>
                  <a:srgbClr val="073D86"/>
                </a:solidFill>
                <a:latin typeface="Candara"/>
                <a:cs typeface="Candara"/>
              </a:rPr>
              <a:t> </a:t>
            </a:r>
            <a:r>
              <a:rPr sz="1400" dirty="0">
                <a:solidFill>
                  <a:srgbClr val="073D86"/>
                </a:solidFill>
                <a:latin typeface="Candara"/>
                <a:cs typeface="Candara"/>
              </a:rPr>
              <a:t>BUILDING</a:t>
            </a:r>
            <a:r>
              <a:rPr sz="1400" spc="-25" dirty="0">
                <a:solidFill>
                  <a:srgbClr val="073D86"/>
                </a:solidFill>
                <a:latin typeface="Candara"/>
                <a:cs typeface="Candara"/>
              </a:rPr>
              <a:t> </a:t>
            </a:r>
            <a:r>
              <a:rPr sz="1400" dirty="0">
                <a:solidFill>
                  <a:srgbClr val="073D86"/>
                </a:solidFill>
                <a:latin typeface="Candara"/>
                <a:cs typeface="Candara"/>
              </a:rPr>
              <a:t>(944</a:t>
            </a:r>
            <a:r>
              <a:rPr sz="1400" spc="-25" dirty="0">
                <a:solidFill>
                  <a:srgbClr val="073D86"/>
                </a:solidFill>
                <a:latin typeface="Candara"/>
                <a:cs typeface="Candara"/>
              </a:rPr>
              <a:t> </a:t>
            </a:r>
            <a:r>
              <a:rPr sz="1400" spc="-20" dirty="0">
                <a:solidFill>
                  <a:srgbClr val="073D86"/>
                </a:solidFill>
                <a:latin typeface="Candara"/>
                <a:cs typeface="Candara"/>
              </a:rPr>
              <a:t>AP.)</a:t>
            </a:r>
            <a:endParaRPr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sz="1400" spc="-10" dirty="0">
                <a:solidFill>
                  <a:srgbClr val="073D86"/>
                </a:solidFill>
                <a:latin typeface="Candara"/>
                <a:cs typeface="Candara"/>
              </a:rPr>
              <a:t>BUSBAR</a:t>
            </a:r>
            <a:r>
              <a:rPr lang="en-US" sz="1400" spc="-10" dirty="0">
                <a:solidFill>
                  <a:srgbClr val="073D86"/>
                </a:solidFill>
                <a:latin typeface="Candara"/>
                <a:cs typeface="Candara"/>
              </a:rPr>
              <a:t> SYSTEM</a:t>
            </a:r>
            <a:endParaRPr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sz="1400" spc="-10" dirty="0">
                <a:solidFill>
                  <a:srgbClr val="073D86"/>
                </a:solidFill>
                <a:latin typeface="Candara"/>
                <a:cs typeface="Candara"/>
              </a:rPr>
              <a:t>TRANSFORMERS</a:t>
            </a:r>
            <a:endParaRPr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sz="1400" dirty="0">
                <a:solidFill>
                  <a:srgbClr val="073D86"/>
                </a:solidFill>
                <a:latin typeface="Candara"/>
                <a:cs typeface="Candara"/>
              </a:rPr>
              <a:t>MV</a:t>
            </a:r>
            <a:r>
              <a:rPr sz="1400" spc="-25" dirty="0">
                <a:solidFill>
                  <a:srgbClr val="073D86"/>
                </a:solidFill>
                <a:latin typeface="Candara"/>
                <a:cs typeface="Candara"/>
              </a:rPr>
              <a:t> </a:t>
            </a:r>
            <a:r>
              <a:rPr sz="1400" spc="-10" dirty="0">
                <a:solidFill>
                  <a:srgbClr val="073D86"/>
                </a:solidFill>
                <a:latin typeface="Candara"/>
                <a:cs typeface="Candara"/>
              </a:rPr>
              <a:t>SWITCHGEARS</a:t>
            </a:r>
            <a:endParaRPr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sz="1400" dirty="0">
                <a:solidFill>
                  <a:srgbClr val="073D86"/>
                </a:solidFill>
                <a:latin typeface="Candara"/>
                <a:cs typeface="Candara"/>
              </a:rPr>
              <a:t>LV</a:t>
            </a:r>
            <a:r>
              <a:rPr sz="1400" spc="-25" dirty="0">
                <a:solidFill>
                  <a:srgbClr val="073D86"/>
                </a:solidFill>
                <a:latin typeface="Candara"/>
                <a:cs typeface="Candara"/>
              </a:rPr>
              <a:t> </a:t>
            </a:r>
            <a:r>
              <a:rPr sz="1400" spc="-10" dirty="0">
                <a:solidFill>
                  <a:srgbClr val="073D86"/>
                </a:solidFill>
                <a:latin typeface="Candara"/>
                <a:cs typeface="Candara"/>
              </a:rPr>
              <a:t>ELECTRICAL</a:t>
            </a:r>
            <a:r>
              <a:rPr sz="1400" dirty="0">
                <a:solidFill>
                  <a:srgbClr val="073D86"/>
                </a:solidFill>
                <a:latin typeface="Candara"/>
                <a:cs typeface="Candara"/>
              </a:rPr>
              <a:t> BOARDS</a:t>
            </a:r>
            <a:r>
              <a:rPr sz="1400" spc="-5" dirty="0">
                <a:solidFill>
                  <a:srgbClr val="073D86"/>
                </a:solidFill>
                <a:latin typeface="Candara"/>
                <a:cs typeface="Candara"/>
              </a:rPr>
              <a:t> </a:t>
            </a:r>
            <a:r>
              <a:rPr sz="1400" spc="-25" dirty="0">
                <a:solidFill>
                  <a:srgbClr val="073D86"/>
                </a:solidFill>
                <a:latin typeface="Candara"/>
                <a:cs typeface="Candara"/>
              </a:rPr>
              <a:t>AND</a:t>
            </a:r>
            <a:endParaRPr sz="1400" dirty="0">
              <a:latin typeface="Candara"/>
              <a:cs typeface="Candara"/>
            </a:endParaRPr>
          </a:p>
          <a:p>
            <a:pPr marL="286385">
              <a:lnSpc>
                <a:spcPct val="100000"/>
              </a:lnSpc>
            </a:pPr>
            <a:r>
              <a:rPr sz="1400" dirty="0">
                <a:solidFill>
                  <a:srgbClr val="073D86"/>
                </a:solidFill>
                <a:latin typeface="Candara"/>
                <a:cs typeface="Candara"/>
              </a:rPr>
              <a:t>EQUIPMENTS</a:t>
            </a:r>
            <a:r>
              <a:rPr sz="1400" spc="-55" dirty="0">
                <a:solidFill>
                  <a:srgbClr val="073D86"/>
                </a:solidFill>
                <a:latin typeface="Candara"/>
                <a:cs typeface="Candara"/>
              </a:rPr>
              <a:t> </a:t>
            </a:r>
            <a:r>
              <a:rPr sz="1400" spc="-20" dirty="0">
                <a:solidFill>
                  <a:srgbClr val="073D86"/>
                </a:solidFill>
                <a:latin typeface="Candara"/>
                <a:cs typeface="Candara"/>
              </a:rPr>
              <a:t>(GE)</a:t>
            </a:r>
            <a:endParaRPr sz="1400" dirty="0">
              <a:latin typeface="Candara"/>
              <a:cs typeface="Candara"/>
            </a:endParaRPr>
          </a:p>
          <a:p>
            <a:pPr marL="286385" marR="5080" indent="-274320">
              <a:lnSpc>
                <a:spcPct val="100000"/>
              </a:lnSpc>
              <a:spcBef>
                <a:spcPts val="240"/>
              </a:spcBef>
              <a:buClr>
                <a:srgbClr val="30B6FC"/>
              </a:buClr>
              <a:buFont typeface="Symbol"/>
              <a:buChar char=""/>
              <a:tabLst>
                <a:tab pos="286385" algn="l"/>
              </a:tabLst>
            </a:pPr>
            <a:r>
              <a:rPr sz="1400" dirty="0">
                <a:solidFill>
                  <a:srgbClr val="073D86"/>
                </a:solidFill>
                <a:latin typeface="Candara"/>
                <a:cs typeface="Candara"/>
              </a:rPr>
              <a:t>MANPOWER,</a:t>
            </a:r>
            <a:r>
              <a:rPr sz="1400" spc="-5" dirty="0">
                <a:solidFill>
                  <a:srgbClr val="073D86"/>
                </a:solidFill>
                <a:latin typeface="Candara"/>
                <a:cs typeface="Candara"/>
              </a:rPr>
              <a:t> </a:t>
            </a:r>
            <a:r>
              <a:rPr sz="1400" spc="-10" dirty="0">
                <a:solidFill>
                  <a:srgbClr val="073D86"/>
                </a:solidFill>
                <a:latin typeface="Candara"/>
                <a:cs typeface="Candara"/>
              </a:rPr>
              <a:t>INSTALLATION</a:t>
            </a:r>
            <a:r>
              <a:rPr sz="1400" spc="-5" dirty="0">
                <a:solidFill>
                  <a:srgbClr val="073D86"/>
                </a:solidFill>
                <a:latin typeface="Candara"/>
                <a:cs typeface="Candara"/>
              </a:rPr>
              <a:t> </a:t>
            </a:r>
            <a:r>
              <a:rPr sz="1400" spc="-25" dirty="0">
                <a:solidFill>
                  <a:srgbClr val="073D86"/>
                </a:solidFill>
                <a:latin typeface="Candara"/>
                <a:cs typeface="Candara"/>
              </a:rPr>
              <a:t>AND</a:t>
            </a:r>
            <a:r>
              <a:rPr sz="1400" spc="-10" dirty="0">
                <a:solidFill>
                  <a:srgbClr val="073D86"/>
                </a:solidFill>
                <a:latin typeface="Candara"/>
                <a:cs typeface="Candara"/>
              </a:rPr>
              <a:t> COMMISSIONING</a:t>
            </a:r>
            <a:endParaRPr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sz="1400" dirty="0">
                <a:solidFill>
                  <a:srgbClr val="073D86"/>
                </a:solidFill>
                <a:latin typeface="Candara"/>
                <a:cs typeface="Candara"/>
              </a:rPr>
              <a:t>CCTV</a:t>
            </a:r>
            <a:r>
              <a:rPr sz="1400" spc="-30" dirty="0">
                <a:solidFill>
                  <a:srgbClr val="073D86"/>
                </a:solidFill>
                <a:latin typeface="Candara"/>
                <a:cs typeface="Candara"/>
              </a:rPr>
              <a:t> </a:t>
            </a:r>
            <a:r>
              <a:rPr sz="1400" spc="-10" dirty="0">
                <a:solidFill>
                  <a:srgbClr val="073D86"/>
                </a:solidFill>
                <a:latin typeface="Candara"/>
                <a:cs typeface="Candara"/>
              </a:rPr>
              <a:t>SYSTEM</a:t>
            </a:r>
            <a:endParaRPr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sz="1400" dirty="0">
                <a:solidFill>
                  <a:srgbClr val="073D86"/>
                </a:solidFill>
                <a:latin typeface="Candara"/>
                <a:cs typeface="Candara"/>
              </a:rPr>
              <a:t>FIRE</a:t>
            </a:r>
            <a:r>
              <a:rPr sz="1400" spc="-15" dirty="0">
                <a:solidFill>
                  <a:srgbClr val="073D86"/>
                </a:solidFill>
                <a:latin typeface="Candara"/>
                <a:cs typeface="Candara"/>
              </a:rPr>
              <a:t> </a:t>
            </a:r>
            <a:r>
              <a:rPr sz="1400" dirty="0">
                <a:solidFill>
                  <a:srgbClr val="073D86"/>
                </a:solidFill>
                <a:latin typeface="Candara"/>
                <a:cs typeface="Candara"/>
              </a:rPr>
              <a:t>ALARM</a:t>
            </a:r>
            <a:r>
              <a:rPr sz="1400" spc="-25" dirty="0">
                <a:solidFill>
                  <a:srgbClr val="073D86"/>
                </a:solidFill>
                <a:latin typeface="Candara"/>
                <a:cs typeface="Candara"/>
              </a:rPr>
              <a:t> </a:t>
            </a:r>
            <a:r>
              <a:rPr sz="1400" spc="-10" dirty="0">
                <a:solidFill>
                  <a:srgbClr val="073D86"/>
                </a:solidFill>
                <a:latin typeface="Candara"/>
                <a:cs typeface="Candara"/>
              </a:rPr>
              <a:t>SYSTEM</a:t>
            </a:r>
            <a:endParaRPr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sz="1400" spc="-10" dirty="0">
                <a:solidFill>
                  <a:srgbClr val="073D86"/>
                </a:solidFill>
                <a:latin typeface="Candara"/>
                <a:cs typeface="Candara"/>
              </a:rPr>
              <a:t>SMART</a:t>
            </a:r>
            <a:r>
              <a:rPr sz="1400" spc="-20" dirty="0">
                <a:solidFill>
                  <a:srgbClr val="073D86"/>
                </a:solidFill>
                <a:latin typeface="Candara"/>
                <a:cs typeface="Candara"/>
              </a:rPr>
              <a:t> </a:t>
            </a:r>
            <a:r>
              <a:rPr sz="1400" dirty="0">
                <a:solidFill>
                  <a:srgbClr val="073D86"/>
                </a:solidFill>
                <a:latin typeface="Candara"/>
                <a:cs typeface="Candara"/>
              </a:rPr>
              <a:t>HOME</a:t>
            </a:r>
            <a:r>
              <a:rPr sz="1400" spc="-10" dirty="0">
                <a:solidFill>
                  <a:srgbClr val="073D86"/>
                </a:solidFill>
                <a:latin typeface="Candara"/>
                <a:cs typeface="Candara"/>
              </a:rPr>
              <a:t> SYSTEM</a:t>
            </a:r>
            <a:endParaRPr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sz="1400" dirty="0">
                <a:solidFill>
                  <a:srgbClr val="073D86"/>
                </a:solidFill>
                <a:latin typeface="Candara"/>
                <a:cs typeface="Candara"/>
              </a:rPr>
              <a:t>TV</a:t>
            </a:r>
            <a:r>
              <a:rPr sz="1400" spc="-20" dirty="0">
                <a:solidFill>
                  <a:srgbClr val="073D86"/>
                </a:solidFill>
                <a:latin typeface="Candara"/>
                <a:cs typeface="Candara"/>
              </a:rPr>
              <a:t> </a:t>
            </a:r>
            <a:r>
              <a:rPr sz="1400" spc="-10" dirty="0">
                <a:solidFill>
                  <a:srgbClr val="073D86"/>
                </a:solidFill>
                <a:latin typeface="Candara"/>
                <a:cs typeface="Candara"/>
              </a:rPr>
              <a:t>SYSTEM</a:t>
            </a:r>
            <a:endParaRPr sz="1400" dirty="0">
              <a:latin typeface="Candara"/>
              <a:cs typeface="Candara"/>
            </a:endParaRPr>
          </a:p>
        </p:txBody>
      </p:sp>
      <p:sp>
        <p:nvSpPr>
          <p:cNvPr id="8" name="Footer Placeholder 1">
            <a:extLst>
              <a:ext uri="{FF2B5EF4-FFF2-40B4-BE49-F238E27FC236}">
                <a16:creationId xmlns:a16="http://schemas.microsoft.com/office/drawing/2014/main" id="{B1CBE7D6-FF4A-DE91-079E-AE5DFB8BF62D}"/>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2461885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2C85B72-8B20-82B9-6E03-AEDC1D974796}"/>
              </a:ext>
            </a:extLst>
          </p:cNvPr>
          <p:cNvSpPr>
            <a:spLocks noGrp="1"/>
          </p:cNvSpPr>
          <p:nvPr>
            <p:ph type="title"/>
          </p:nvPr>
        </p:nvSpPr>
        <p:spPr>
          <a:xfrm>
            <a:off x="-85344" y="0"/>
            <a:ext cx="6858000" cy="1914702"/>
          </a:xfrm>
        </p:spPr>
        <p:txBody>
          <a:bodyPr>
            <a:normAutofit/>
          </a:bodyPr>
          <a:lstStyle/>
          <a:p>
            <a:r>
              <a:rPr lang="en-US" sz="4000" b="1" dirty="0">
                <a:solidFill>
                  <a:srgbClr val="FF9933"/>
                </a:solidFill>
                <a:latin typeface="Candara"/>
              </a:rPr>
              <a:t>  EMPIRE BUSSINESS TOWERS </a:t>
            </a:r>
            <a:endParaRPr lang="en-US" sz="4000" b="1" dirty="0">
              <a:solidFill>
                <a:schemeClr val="accent4">
                  <a:lumMod val="60000"/>
                  <a:lumOff val="40000"/>
                </a:schemeClr>
              </a:solidFill>
              <a:latin typeface="Candara Light" panose="020E0502030303020204" pitchFamily="34" charset="0"/>
            </a:endParaRPr>
          </a:p>
        </p:txBody>
      </p:sp>
      <p:pic>
        <p:nvPicPr>
          <p:cNvPr id="5" name="object 4">
            <a:extLst>
              <a:ext uri="{FF2B5EF4-FFF2-40B4-BE49-F238E27FC236}">
                <a16:creationId xmlns:a16="http://schemas.microsoft.com/office/drawing/2014/main" id="{8519B629-3835-3E9C-4AFF-43DB82A4AD94}"/>
              </a:ext>
            </a:extLst>
          </p:cNvPr>
          <p:cNvPicPr/>
          <p:nvPr/>
        </p:nvPicPr>
        <p:blipFill>
          <a:blip r:embed="rId2" cstate="print"/>
          <a:stretch>
            <a:fillRect/>
          </a:stretch>
        </p:blipFill>
        <p:spPr>
          <a:xfrm>
            <a:off x="256032" y="2188464"/>
            <a:ext cx="6364224" cy="3352800"/>
          </a:xfrm>
          <a:prstGeom prst="rect">
            <a:avLst/>
          </a:prstGeom>
        </p:spPr>
      </p:pic>
      <p:sp>
        <p:nvSpPr>
          <p:cNvPr id="6" name="object 2">
            <a:extLst>
              <a:ext uri="{FF2B5EF4-FFF2-40B4-BE49-F238E27FC236}">
                <a16:creationId xmlns:a16="http://schemas.microsoft.com/office/drawing/2014/main" id="{7F3933F2-FBE4-2761-1E3B-0F69CA7BD4BB}"/>
              </a:ext>
            </a:extLst>
          </p:cNvPr>
          <p:cNvSpPr txBox="1"/>
          <p:nvPr/>
        </p:nvSpPr>
        <p:spPr>
          <a:xfrm>
            <a:off x="256032" y="5855480"/>
            <a:ext cx="4112704" cy="3601627"/>
          </a:xfrm>
          <a:prstGeom prst="rect">
            <a:avLst/>
          </a:prstGeom>
        </p:spPr>
        <p:txBody>
          <a:bodyPr vert="horz" wrap="square" lIns="0" tIns="74295" rIns="0" bIns="0" rtlCol="0">
            <a:spAutoFit/>
          </a:bodyPr>
          <a:lstStyle/>
          <a:p>
            <a:pPr marL="334010">
              <a:lnSpc>
                <a:spcPct val="100000"/>
              </a:lnSpc>
              <a:spcBef>
                <a:spcPts val="585"/>
              </a:spcBef>
            </a:pPr>
            <a:r>
              <a:rPr sz="1400" b="1" dirty="0">
                <a:solidFill>
                  <a:srgbClr val="FF0000"/>
                </a:solidFill>
                <a:latin typeface="Candara"/>
                <a:cs typeface="Candara"/>
              </a:rPr>
              <a:t>PROJECT</a:t>
            </a:r>
            <a:r>
              <a:rPr sz="1400" b="1" spc="-60" dirty="0">
                <a:solidFill>
                  <a:srgbClr val="FF0000"/>
                </a:solidFill>
                <a:latin typeface="Candara"/>
                <a:cs typeface="Candara"/>
              </a:rPr>
              <a:t> </a:t>
            </a:r>
            <a:r>
              <a:rPr sz="1400" b="1" spc="-20" dirty="0">
                <a:solidFill>
                  <a:srgbClr val="FF0000"/>
                </a:solidFill>
                <a:latin typeface="Candara"/>
                <a:cs typeface="Candara"/>
              </a:rPr>
              <a:t>INFO</a:t>
            </a:r>
            <a:endParaRPr sz="1400" dirty="0">
              <a:latin typeface="Candara"/>
              <a:cs typeface="Candara"/>
            </a:endParaRPr>
          </a:p>
          <a:p>
            <a:pPr marL="286385" indent="-273685">
              <a:lnSpc>
                <a:spcPct val="100000"/>
              </a:lnSpc>
              <a:spcBef>
                <a:spcPts val="280"/>
              </a:spcBef>
              <a:buClr>
                <a:srgbClr val="30B6FC"/>
              </a:buClr>
              <a:buFont typeface="Symbol"/>
              <a:buChar char=""/>
              <a:tabLst>
                <a:tab pos="286385" algn="l"/>
              </a:tabLst>
            </a:pPr>
            <a:r>
              <a:rPr sz="1400" dirty="0">
                <a:solidFill>
                  <a:srgbClr val="073D86"/>
                </a:solidFill>
                <a:latin typeface="Candara"/>
                <a:cs typeface="Candara"/>
              </a:rPr>
              <a:t>EPC:</a:t>
            </a:r>
            <a:r>
              <a:rPr sz="1400" spc="175" dirty="0">
                <a:solidFill>
                  <a:srgbClr val="073D86"/>
                </a:solidFill>
                <a:latin typeface="Candara"/>
                <a:cs typeface="Candara"/>
              </a:rPr>
              <a:t> </a:t>
            </a:r>
            <a:r>
              <a:rPr lang="en-US" sz="1400" spc="175" dirty="0">
                <a:solidFill>
                  <a:srgbClr val="073D86"/>
                </a:solidFill>
                <a:latin typeface="Candara"/>
                <a:cs typeface="Candara"/>
              </a:rPr>
              <a:t>PB</a:t>
            </a:r>
            <a:r>
              <a:rPr sz="1400" spc="-20" dirty="0">
                <a:solidFill>
                  <a:srgbClr val="073D86"/>
                </a:solidFill>
                <a:latin typeface="Candara"/>
                <a:cs typeface="Candara"/>
              </a:rPr>
              <a:t> </a:t>
            </a:r>
            <a:r>
              <a:rPr sz="1400" spc="-10" dirty="0">
                <a:solidFill>
                  <a:srgbClr val="073D86"/>
                </a:solidFill>
                <a:latin typeface="Candara"/>
                <a:cs typeface="Candara"/>
              </a:rPr>
              <a:t>GROUP</a:t>
            </a:r>
            <a:endParaRPr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sz="1400" dirty="0">
                <a:solidFill>
                  <a:srgbClr val="073D86"/>
                </a:solidFill>
                <a:latin typeface="Candara"/>
                <a:cs typeface="Candara"/>
              </a:rPr>
              <a:t>EXECUTION:</a:t>
            </a:r>
            <a:r>
              <a:rPr sz="1400" spc="-35" dirty="0">
                <a:solidFill>
                  <a:srgbClr val="073D86"/>
                </a:solidFill>
                <a:latin typeface="Candara"/>
                <a:cs typeface="Candara"/>
              </a:rPr>
              <a:t> </a:t>
            </a:r>
            <a:r>
              <a:rPr sz="1400" spc="-10" dirty="0">
                <a:solidFill>
                  <a:srgbClr val="073D86"/>
                </a:solidFill>
                <a:latin typeface="Candara"/>
                <a:cs typeface="Candara"/>
              </a:rPr>
              <a:t>201</a:t>
            </a:r>
            <a:r>
              <a:rPr lang="en-US" sz="1400" spc="-10" dirty="0">
                <a:solidFill>
                  <a:srgbClr val="073D86"/>
                </a:solidFill>
                <a:latin typeface="Candara"/>
                <a:cs typeface="Candara"/>
              </a:rPr>
              <a:t>2- 2025</a:t>
            </a:r>
            <a:endParaRPr sz="1400" dirty="0">
              <a:latin typeface="Candara"/>
              <a:cs typeface="Candara"/>
            </a:endParaRPr>
          </a:p>
          <a:p>
            <a:pPr marL="12700">
              <a:lnSpc>
                <a:spcPct val="100000"/>
              </a:lnSpc>
              <a:spcBef>
                <a:spcPts val="245"/>
              </a:spcBef>
            </a:pPr>
            <a:r>
              <a:rPr sz="1400" spc="-50" dirty="0">
                <a:solidFill>
                  <a:srgbClr val="30B6FC"/>
                </a:solidFill>
                <a:latin typeface="Symbol"/>
                <a:cs typeface="Symbol"/>
              </a:rPr>
              <a:t></a:t>
            </a:r>
            <a:endParaRPr sz="1400" dirty="0">
              <a:latin typeface="Symbol"/>
              <a:cs typeface="Symbol"/>
            </a:endParaRPr>
          </a:p>
          <a:p>
            <a:pPr marL="286385">
              <a:lnSpc>
                <a:spcPct val="100000"/>
              </a:lnSpc>
            </a:pPr>
            <a:r>
              <a:rPr sz="1400" b="1" dirty="0">
                <a:solidFill>
                  <a:srgbClr val="FF0000"/>
                </a:solidFill>
                <a:latin typeface="Candara"/>
                <a:cs typeface="Candara"/>
              </a:rPr>
              <a:t>PROJECT</a:t>
            </a:r>
            <a:r>
              <a:rPr sz="1400" b="1" spc="-45" dirty="0">
                <a:solidFill>
                  <a:srgbClr val="FF0000"/>
                </a:solidFill>
                <a:latin typeface="Candara"/>
                <a:cs typeface="Candara"/>
              </a:rPr>
              <a:t> </a:t>
            </a:r>
            <a:r>
              <a:rPr sz="1400" b="1" spc="-10" dirty="0">
                <a:solidFill>
                  <a:srgbClr val="FF0000"/>
                </a:solidFill>
                <a:latin typeface="Candara"/>
                <a:cs typeface="Candara"/>
              </a:rPr>
              <a:t>SCOPE</a:t>
            </a:r>
            <a:endParaRPr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lang="en-US" sz="1400" dirty="0">
                <a:solidFill>
                  <a:srgbClr val="073D86"/>
                </a:solidFill>
                <a:latin typeface="Candara"/>
                <a:cs typeface="Candara"/>
              </a:rPr>
              <a:t>4</a:t>
            </a:r>
            <a:r>
              <a:rPr sz="1400" spc="-35" dirty="0">
                <a:solidFill>
                  <a:srgbClr val="073D86"/>
                </a:solidFill>
                <a:latin typeface="Candara"/>
                <a:cs typeface="Candara"/>
              </a:rPr>
              <a:t> </a:t>
            </a:r>
            <a:r>
              <a:rPr sz="1400" dirty="0">
                <a:solidFill>
                  <a:srgbClr val="073D86"/>
                </a:solidFill>
                <a:latin typeface="Candara"/>
                <a:cs typeface="Candara"/>
              </a:rPr>
              <a:t>BUILDING</a:t>
            </a:r>
            <a:r>
              <a:rPr sz="1400" spc="-25" dirty="0">
                <a:solidFill>
                  <a:srgbClr val="073D86"/>
                </a:solidFill>
                <a:latin typeface="Candara"/>
                <a:cs typeface="Candara"/>
              </a:rPr>
              <a:t> </a:t>
            </a:r>
            <a:r>
              <a:rPr sz="1400" dirty="0">
                <a:solidFill>
                  <a:srgbClr val="073D86"/>
                </a:solidFill>
                <a:latin typeface="Candara"/>
                <a:cs typeface="Candara"/>
              </a:rPr>
              <a:t>(</a:t>
            </a:r>
            <a:r>
              <a:rPr lang="en-US" sz="1400" dirty="0">
                <a:solidFill>
                  <a:srgbClr val="073D86"/>
                </a:solidFill>
                <a:latin typeface="Candara"/>
                <a:cs typeface="Candara"/>
              </a:rPr>
              <a:t>532</a:t>
            </a:r>
            <a:r>
              <a:rPr sz="1400" spc="-25" dirty="0">
                <a:solidFill>
                  <a:srgbClr val="073D86"/>
                </a:solidFill>
                <a:latin typeface="Candara"/>
                <a:cs typeface="Candara"/>
              </a:rPr>
              <a:t> </a:t>
            </a:r>
            <a:r>
              <a:rPr lang="en-US" sz="1400" spc="-20" dirty="0">
                <a:solidFill>
                  <a:srgbClr val="073D86"/>
                </a:solidFill>
                <a:latin typeface="Candara"/>
                <a:cs typeface="Candara"/>
              </a:rPr>
              <a:t>OFFICCE</a:t>
            </a:r>
            <a:r>
              <a:rPr sz="1400" spc="-20" dirty="0">
                <a:solidFill>
                  <a:srgbClr val="073D86"/>
                </a:solidFill>
                <a:latin typeface="Candara"/>
                <a:cs typeface="Candara"/>
              </a:rPr>
              <a:t>)</a:t>
            </a:r>
            <a:endParaRPr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sz="1400" spc="-10" dirty="0">
                <a:solidFill>
                  <a:srgbClr val="073D86"/>
                </a:solidFill>
                <a:latin typeface="Candara"/>
                <a:cs typeface="Candara"/>
              </a:rPr>
              <a:t>BUSBAR</a:t>
            </a:r>
            <a:r>
              <a:rPr lang="en-US" sz="1400" spc="-10" dirty="0">
                <a:solidFill>
                  <a:srgbClr val="073D86"/>
                </a:solidFill>
                <a:latin typeface="Candara"/>
                <a:cs typeface="Candara"/>
              </a:rPr>
              <a:t> SYSTEM</a:t>
            </a:r>
            <a:endParaRPr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sz="1400" spc="-10" dirty="0">
                <a:solidFill>
                  <a:srgbClr val="073D86"/>
                </a:solidFill>
                <a:latin typeface="Candara"/>
                <a:cs typeface="Candara"/>
              </a:rPr>
              <a:t>TRANSFORMERS</a:t>
            </a:r>
            <a:endParaRPr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sz="1400" dirty="0">
                <a:solidFill>
                  <a:srgbClr val="073D86"/>
                </a:solidFill>
                <a:latin typeface="Candara"/>
                <a:cs typeface="Candara"/>
              </a:rPr>
              <a:t>MV</a:t>
            </a:r>
            <a:r>
              <a:rPr sz="1400" spc="-25" dirty="0">
                <a:solidFill>
                  <a:srgbClr val="073D86"/>
                </a:solidFill>
                <a:latin typeface="Candara"/>
                <a:cs typeface="Candara"/>
              </a:rPr>
              <a:t> </a:t>
            </a:r>
            <a:r>
              <a:rPr sz="1400" spc="-10" dirty="0">
                <a:solidFill>
                  <a:srgbClr val="073D86"/>
                </a:solidFill>
                <a:latin typeface="Candara"/>
                <a:cs typeface="Candara"/>
              </a:rPr>
              <a:t>SWITCHGEARS</a:t>
            </a:r>
            <a:endParaRPr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sz="1400" dirty="0">
                <a:solidFill>
                  <a:srgbClr val="073D86"/>
                </a:solidFill>
                <a:latin typeface="Candara"/>
                <a:cs typeface="Candara"/>
              </a:rPr>
              <a:t>LV</a:t>
            </a:r>
            <a:r>
              <a:rPr sz="1400" spc="-25" dirty="0">
                <a:solidFill>
                  <a:srgbClr val="073D86"/>
                </a:solidFill>
                <a:latin typeface="Candara"/>
                <a:cs typeface="Candara"/>
              </a:rPr>
              <a:t> </a:t>
            </a:r>
            <a:r>
              <a:rPr sz="1400" spc="-10" dirty="0">
                <a:solidFill>
                  <a:srgbClr val="073D86"/>
                </a:solidFill>
                <a:latin typeface="Candara"/>
                <a:cs typeface="Candara"/>
              </a:rPr>
              <a:t>ELECTRICAL</a:t>
            </a:r>
            <a:r>
              <a:rPr sz="1400" dirty="0">
                <a:solidFill>
                  <a:srgbClr val="073D86"/>
                </a:solidFill>
                <a:latin typeface="Candara"/>
                <a:cs typeface="Candara"/>
              </a:rPr>
              <a:t> BOARDS</a:t>
            </a:r>
            <a:r>
              <a:rPr sz="1400" spc="-5" dirty="0">
                <a:solidFill>
                  <a:srgbClr val="073D86"/>
                </a:solidFill>
                <a:latin typeface="Candara"/>
                <a:cs typeface="Candara"/>
              </a:rPr>
              <a:t> </a:t>
            </a:r>
            <a:r>
              <a:rPr sz="1400" spc="-25" dirty="0">
                <a:solidFill>
                  <a:srgbClr val="073D86"/>
                </a:solidFill>
                <a:latin typeface="Candara"/>
                <a:cs typeface="Candara"/>
              </a:rPr>
              <a:t>AND</a:t>
            </a:r>
            <a:endParaRPr sz="1400" dirty="0">
              <a:latin typeface="Candara"/>
              <a:cs typeface="Candara"/>
            </a:endParaRPr>
          </a:p>
          <a:p>
            <a:pPr marL="286385">
              <a:lnSpc>
                <a:spcPct val="100000"/>
              </a:lnSpc>
            </a:pPr>
            <a:r>
              <a:rPr sz="1400" dirty="0">
                <a:solidFill>
                  <a:srgbClr val="073D86"/>
                </a:solidFill>
                <a:latin typeface="Candara"/>
                <a:cs typeface="Candara"/>
              </a:rPr>
              <a:t>EQUIPMENTS</a:t>
            </a:r>
            <a:r>
              <a:rPr sz="1400" spc="-55" dirty="0">
                <a:solidFill>
                  <a:srgbClr val="073D86"/>
                </a:solidFill>
                <a:latin typeface="Candara"/>
                <a:cs typeface="Candara"/>
              </a:rPr>
              <a:t> </a:t>
            </a:r>
            <a:r>
              <a:rPr sz="1400" spc="-20" dirty="0">
                <a:solidFill>
                  <a:srgbClr val="073D86"/>
                </a:solidFill>
                <a:latin typeface="Candara"/>
                <a:cs typeface="Candara"/>
              </a:rPr>
              <a:t>(GE)</a:t>
            </a:r>
            <a:endParaRPr sz="1400" dirty="0">
              <a:latin typeface="Candara"/>
              <a:cs typeface="Candara"/>
            </a:endParaRPr>
          </a:p>
          <a:p>
            <a:pPr marL="286385" marR="5080" indent="-274320">
              <a:lnSpc>
                <a:spcPct val="100000"/>
              </a:lnSpc>
              <a:spcBef>
                <a:spcPts val="240"/>
              </a:spcBef>
              <a:buClr>
                <a:srgbClr val="30B6FC"/>
              </a:buClr>
              <a:buFont typeface="Symbol"/>
              <a:buChar char=""/>
              <a:tabLst>
                <a:tab pos="286385" algn="l"/>
              </a:tabLst>
            </a:pPr>
            <a:r>
              <a:rPr sz="1400" dirty="0">
                <a:solidFill>
                  <a:srgbClr val="073D86"/>
                </a:solidFill>
                <a:latin typeface="Candara"/>
                <a:cs typeface="Candara"/>
              </a:rPr>
              <a:t>MANPOWER,</a:t>
            </a:r>
            <a:r>
              <a:rPr sz="1400" spc="-5" dirty="0">
                <a:solidFill>
                  <a:srgbClr val="073D86"/>
                </a:solidFill>
                <a:latin typeface="Candara"/>
                <a:cs typeface="Candara"/>
              </a:rPr>
              <a:t> </a:t>
            </a:r>
            <a:r>
              <a:rPr sz="1400" spc="-10" dirty="0">
                <a:solidFill>
                  <a:srgbClr val="073D86"/>
                </a:solidFill>
                <a:latin typeface="Candara"/>
                <a:cs typeface="Candara"/>
              </a:rPr>
              <a:t>INSTALLATION</a:t>
            </a:r>
            <a:r>
              <a:rPr sz="1400" spc="-5" dirty="0">
                <a:solidFill>
                  <a:srgbClr val="073D86"/>
                </a:solidFill>
                <a:latin typeface="Candara"/>
                <a:cs typeface="Candara"/>
              </a:rPr>
              <a:t> </a:t>
            </a:r>
            <a:r>
              <a:rPr sz="1400" spc="-25" dirty="0">
                <a:solidFill>
                  <a:srgbClr val="073D86"/>
                </a:solidFill>
                <a:latin typeface="Candara"/>
                <a:cs typeface="Candara"/>
              </a:rPr>
              <a:t>AND</a:t>
            </a:r>
            <a:r>
              <a:rPr sz="1400" spc="-10" dirty="0">
                <a:solidFill>
                  <a:srgbClr val="073D86"/>
                </a:solidFill>
                <a:latin typeface="Candara"/>
                <a:cs typeface="Candara"/>
              </a:rPr>
              <a:t> COMMISSIONING</a:t>
            </a:r>
            <a:endParaRPr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sz="1400" dirty="0">
                <a:solidFill>
                  <a:srgbClr val="073D86"/>
                </a:solidFill>
                <a:latin typeface="Candara"/>
                <a:cs typeface="Candara"/>
              </a:rPr>
              <a:t>CCTV</a:t>
            </a:r>
            <a:r>
              <a:rPr sz="1400" spc="-30" dirty="0">
                <a:solidFill>
                  <a:srgbClr val="073D86"/>
                </a:solidFill>
                <a:latin typeface="Candara"/>
                <a:cs typeface="Candara"/>
              </a:rPr>
              <a:t> </a:t>
            </a:r>
            <a:r>
              <a:rPr sz="1400" spc="-10" dirty="0">
                <a:solidFill>
                  <a:srgbClr val="073D86"/>
                </a:solidFill>
                <a:latin typeface="Candara"/>
                <a:cs typeface="Candara"/>
              </a:rPr>
              <a:t>SYSTEM</a:t>
            </a:r>
            <a:endParaRPr sz="1400" dirty="0">
              <a:latin typeface="Candara"/>
              <a:cs typeface="Candara"/>
            </a:endParaRPr>
          </a:p>
          <a:p>
            <a:pPr marL="286385" indent="-273685">
              <a:lnSpc>
                <a:spcPct val="100000"/>
              </a:lnSpc>
              <a:spcBef>
                <a:spcPts val="240"/>
              </a:spcBef>
              <a:buClr>
                <a:srgbClr val="30B6FC"/>
              </a:buClr>
              <a:buFont typeface="Symbol"/>
              <a:buChar char=""/>
              <a:tabLst>
                <a:tab pos="286385" algn="l"/>
              </a:tabLst>
            </a:pPr>
            <a:r>
              <a:rPr sz="1400" dirty="0">
                <a:solidFill>
                  <a:srgbClr val="073D86"/>
                </a:solidFill>
                <a:latin typeface="Candara"/>
                <a:cs typeface="Candara"/>
              </a:rPr>
              <a:t>FIRE</a:t>
            </a:r>
            <a:r>
              <a:rPr sz="1400" spc="-15" dirty="0">
                <a:solidFill>
                  <a:srgbClr val="073D86"/>
                </a:solidFill>
                <a:latin typeface="Candara"/>
                <a:cs typeface="Candara"/>
              </a:rPr>
              <a:t> </a:t>
            </a:r>
            <a:r>
              <a:rPr sz="1400" dirty="0">
                <a:solidFill>
                  <a:srgbClr val="073D86"/>
                </a:solidFill>
                <a:latin typeface="Candara"/>
                <a:cs typeface="Candara"/>
              </a:rPr>
              <a:t>ALARM</a:t>
            </a:r>
            <a:r>
              <a:rPr sz="1400" spc="-25" dirty="0">
                <a:solidFill>
                  <a:srgbClr val="073D86"/>
                </a:solidFill>
                <a:latin typeface="Candara"/>
                <a:cs typeface="Candara"/>
              </a:rPr>
              <a:t> </a:t>
            </a:r>
            <a:r>
              <a:rPr sz="1400" spc="-10" dirty="0">
                <a:solidFill>
                  <a:srgbClr val="073D86"/>
                </a:solidFill>
                <a:latin typeface="Candara"/>
                <a:cs typeface="Candara"/>
              </a:rPr>
              <a:t>SYSTEM</a:t>
            </a:r>
            <a:endParaRPr sz="1400" dirty="0">
              <a:latin typeface="Candara"/>
              <a:cs typeface="Candara"/>
            </a:endParaRPr>
          </a:p>
        </p:txBody>
      </p:sp>
      <p:sp>
        <p:nvSpPr>
          <p:cNvPr id="8" name="Footer Placeholder 1">
            <a:extLst>
              <a:ext uri="{FF2B5EF4-FFF2-40B4-BE49-F238E27FC236}">
                <a16:creationId xmlns:a16="http://schemas.microsoft.com/office/drawing/2014/main" id="{BAA69DDD-804A-FCA7-0DA7-0673464FCC56}"/>
              </a:ext>
            </a:extLst>
          </p:cNvPr>
          <p:cNvSpPr>
            <a:spLocks noGrp="1"/>
          </p:cNvSpPr>
          <p:nvPr>
            <p:ph type="ftr" sz="quarter" idx="11"/>
          </p:nvPr>
        </p:nvSpPr>
        <p:spPr>
          <a:xfrm>
            <a:off x="2014539" y="9181397"/>
            <a:ext cx="2571750" cy="527403"/>
          </a:xfrm>
        </p:spPr>
        <p:txBody>
          <a:bodyPr/>
          <a:lstStyle/>
          <a:p>
            <a:r>
              <a:rPr lang="en-US" sz="1600" dirty="0"/>
              <a:t>www.alwalaelectric.com</a:t>
            </a:r>
          </a:p>
        </p:txBody>
      </p:sp>
    </p:spTree>
    <p:extLst>
      <p:ext uri="{BB962C8B-B14F-4D97-AF65-F5344CB8AC3E}">
        <p14:creationId xmlns:p14="http://schemas.microsoft.com/office/powerpoint/2010/main" val="97759492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3586</TotalTime>
  <Words>2018</Words>
  <Application>Microsoft Office PowerPoint</Application>
  <PresentationFormat>A4 Paper (210x297 mm)</PresentationFormat>
  <Paragraphs>504</Paragraphs>
  <Slides>40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Arial</vt:lpstr>
      <vt:lpstr>Calibri</vt:lpstr>
      <vt:lpstr>Calibri Light</vt:lpstr>
      <vt:lpstr>Candara</vt:lpstr>
      <vt:lpstr>Candara Light</vt:lpstr>
      <vt:lpstr>Symbol</vt:lpstr>
      <vt:lpstr>Office Theme</vt:lpstr>
      <vt:lpstr>PowerPoint Presentation</vt:lpstr>
      <vt:lpstr>PowerPoint Presentation</vt:lpstr>
      <vt:lpstr>                 VISION </vt:lpstr>
      <vt:lpstr>         ENGINEERING</vt:lpstr>
      <vt:lpstr>PowerPoint Presentation</vt:lpstr>
      <vt:lpstr>               SERVICES</vt:lpstr>
      <vt:lpstr>           REFERENCES</vt:lpstr>
      <vt:lpstr>   EMPIRE WEST WINGS</vt:lpstr>
      <vt:lpstr>  EMPIRE BUSSINESS TOWERS </vt:lpstr>
      <vt:lpstr>      SORAN HOSPITAL</vt:lpstr>
      <vt:lpstr>       MUSUL HOSPITAL</vt:lpstr>
      <vt:lpstr>     PIRMAM HOSPITAL</vt:lpstr>
      <vt:lpstr>           FUTURE CITY</vt:lpstr>
      <vt:lpstr>BEYLIKDUZU METROBUS LINE</vt:lpstr>
      <vt:lpstr> KARABUK WATER TREATMENT</vt:lpstr>
      <vt:lpstr>SANLIURFA WATER TREATMENT</vt:lpstr>
      <vt:lpstr>PowerPoint Presentation</vt:lpstr>
      <vt:lpstr>ISTANBUL CITY CENTER</vt:lpstr>
      <vt:lpstr>CONSTANTINE HOTEL ALGERIA</vt:lpstr>
      <vt:lpstr>YENIKAPI WASTEWATER PLANT</vt:lpstr>
      <vt:lpstr>DJANET HOTEL ALGERIA</vt:lpstr>
      <vt:lpstr>BODRUM WATER TREATMENT</vt:lpstr>
      <vt:lpstr> ORAN MOSQUE ALGERIA</vt:lpstr>
      <vt:lpstr>           SUN TOWERS</vt:lpstr>
      <vt:lpstr> SHAQLAWA PDK BUILDING</vt:lpstr>
      <vt:lpstr>          NOVA TOWERS</vt:lpstr>
      <vt:lpstr>EMPIRE PEARL TOWERS</vt:lpstr>
      <vt:lpstr>            MASIF VILLA</vt:lpstr>
      <vt:lpstr>            ERBIL FARM</vt:lpstr>
      <vt:lpstr>              GMC ERBIL</vt:lpstr>
      <vt:lpstr>GULAN MALL TERANOVA</vt:lpstr>
      <vt:lpstr>PowerPoint Presentation</vt:lpstr>
      <vt:lpstr>GULAN MALL PARFIOS</vt:lpstr>
      <vt:lpstr>SLAVA CAR SHOWROOM</vt:lpstr>
      <vt:lpstr>        PALM BAGHDAD</vt:lpstr>
      <vt:lpstr>     SKY VIEW TOWERS</vt:lpstr>
      <vt:lpstr>    LALAV AIRPORT VIEW</vt:lpstr>
      <vt:lpstr>          CENTRAL PARK</vt:lpstr>
      <vt:lpstr>OUR SOLUTION PARTNER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Electrical Engineer</dc:creator>
  <cp:lastModifiedBy>Electrical Engineer</cp:lastModifiedBy>
  <cp:revision>10</cp:revision>
  <dcterms:created xsi:type="dcterms:W3CDTF">2026-04-28T22:10:49Z</dcterms:created>
  <dcterms:modified xsi:type="dcterms:W3CDTF">2026-05-10T12:37:32Z</dcterms:modified>
</cp:coreProperties>
</file>